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embeddings/oleObject1.bin" ContentType="application/vnd.openxmlformats-officedocument.oleObject"/>
  <Override PartName="/ppt/notesSlides/notesSlide1.xml" ContentType="application/vnd.openxmlformats-officedocument.presentationml.notesSlide+xml"/>
  <Override PartName="/ppt/embeddings/oleObject2.bin" ContentType="application/vnd.openxmlformats-officedocument.oleObject"/>
  <Override PartName="/ppt/notesSlides/notesSlide2.xml" ContentType="application/vnd.openxmlformats-officedocument.presentationml.notesSlide+xml"/>
  <Override PartName="/ppt/embeddings/oleObject3.bin" ContentType="application/vnd.openxmlformats-officedocument.oleObject"/>
  <Override PartName="/ppt/embeddings/oleObject4.bin" ContentType="application/vnd.openxmlformats-officedocument.oleObject"/>
  <Override PartName="/ppt/embeddings/oleObject5.bin" ContentType="application/vnd.openxmlformats-officedocument.oleObject"/>
  <Override PartName="/ppt/embeddings/oleObject6.bin" ContentType="application/vnd.openxmlformats-officedocument.oleObject"/>
  <Override PartName="/ppt/notesSlides/notesSlide3.xml" ContentType="application/vnd.openxmlformats-officedocument.presentationml.notesSlide+xml"/>
  <Override PartName="/ppt/embeddings/oleObject7.bin" ContentType="application/vnd.openxmlformats-officedocument.oleObject"/>
  <Override PartName="/ppt/embeddings/oleObject8.bin" ContentType="application/vnd.openxmlformats-officedocument.oleObject"/>
  <Override PartName="/ppt/embeddings/oleObject9.bin" ContentType="application/vnd.openxmlformats-officedocument.oleObject"/>
  <Override PartName="/ppt/embeddings/oleObject10.bin" ContentType="application/vnd.openxmlformats-officedocument.oleObject"/>
  <Override PartName="/ppt/embeddings/oleObject11.bin" ContentType="application/vnd.openxmlformats-officedocument.oleObject"/>
  <Override PartName="/ppt/embeddings/oleObject12.bin" ContentType="application/vnd.openxmlformats-officedocument.oleObject"/>
  <Override PartName="/ppt/embeddings/oleObject13.bin" ContentType="application/vnd.openxmlformats-officedocument.oleObject"/>
  <Override PartName="/ppt/embeddings/oleObject14.bin" ContentType="application/vnd.openxmlformats-officedocument.oleObject"/>
  <Override PartName="/ppt/embeddings/oleObject15.bin" ContentType="application/vnd.openxmlformats-officedocument.oleObject"/>
  <Override PartName="/ppt/embeddings/oleObject16.bin" ContentType="application/vnd.openxmlformats-officedocument.oleObject"/>
  <Override PartName="/ppt/embeddings/oleObject17.bin" ContentType="application/vnd.openxmlformats-officedocument.oleObject"/>
  <Override PartName="/ppt/embeddings/oleObject18.bin" ContentType="application/vnd.openxmlformats-officedocument.oleObject"/>
  <Override PartName="/ppt/embeddings/oleObject19.bin" ContentType="application/vnd.openxmlformats-officedocument.oleObject"/>
  <Override PartName="/ppt/embeddings/oleObject20.bin" ContentType="application/vnd.openxmlformats-officedocument.oleObject"/>
  <Override PartName="/ppt/embeddings/oleObject21.bin" ContentType="application/vnd.openxmlformats-officedocument.oleObject"/>
  <Override PartName="/ppt/embeddings/oleObject22.bin" ContentType="application/vnd.openxmlformats-officedocument.oleObject"/>
  <Override PartName="/ppt/embeddings/oleObject23.bin" ContentType="application/vnd.openxmlformats-officedocument.oleObject"/>
  <Override PartName="/ppt/embeddings/oleObject24.bin" ContentType="application/vnd.openxmlformats-officedocument.oleObject"/>
  <Override PartName="/ppt/embeddings/oleObject25.bin" ContentType="application/vnd.openxmlformats-officedocument.oleObject"/>
  <Override PartName="/ppt/embeddings/oleObject26.bin" ContentType="application/vnd.openxmlformats-officedocument.oleObject"/>
  <Override PartName="/ppt/embeddings/oleObject27.bin" ContentType="application/vnd.openxmlformats-officedocument.oleObject"/>
  <Override PartName="/ppt/embeddings/oleObject28.bin" ContentType="application/vnd.openxmlformats-officedocument.oleObject"/>
  <Override PartName="/ppt/notesSlides/notesSlide4.xml" ContentType="application/vnd.openxmlformats-officedocument.presentationml.notesSlide+xml"/>
  <Override PartName="/ppt/embeddings/oleObject29.bin" ContentType="application/vnd.openxmlformats-officedocument.oleObject"/>
  <Override PartName="/ppt/embeddings/oleObject30.bin" ContentType="application/vnd.openxmlformats-officedocument.oleObject"/>
  <Override PartName="/ppt/embeddings/oleObject31.bin" ContentType="application/vnd.openxmlformats-officedocument.oleObject"/>
  <Override PartName="/ppt/notesSlides/notesSlide5.xml" ContentType="application/vnd.openxmlformats-officedocument.presentationml.notesSlide+xml"/>
  <Override PartName="/ppt/embeddings/oleObject32.bin" ContentType="application/vnd.openxmlformats-officedocument.oleObject"/>
  <Override PartName="/ppt/embeddings/oleObject33.bin" ContentType="application/vnd.openxmlformats-officedocument.oleObject"/>
  <Override PartName="/ppt/embeddings/oleObject34.bin" ContentType="application/vnd.openxmlformats-officedocument.oleObject"/>
  <Override PartName="/ppt/embeddings/oleObject35.bin" ContentType="application/vnd.openxmlformats-officedocument.oleObject"/>
  <Override PartName="/ppt/embeddings/oleObject36.bin" ContentType="application/vnd.openxmlformats-officedocument.oleObject"/>
  <Override PartName="/ppt/embeddings/oleObject37.bin" ContentType="application/vnd.openxmlformats-officedocument.oleObject"/>
  <Override PartName="/ppt/embeddings/oleObject38.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notesMasterIdLst>
    <p:notesMasterId r:id="rId114"/>
  </p:notesMasterIdLst>
  <p:handoutMasterIdLst>
    <p:handoutMasterId r:id="rId115"/>
  </p:handoutMasterIdLst>
  <p:sldIdLst>
    <p:sldId id="693" r:id="rId2"/>
    <p:sldId id="668" r:id="rId3"/>
    <p:sldId id="697" r:id="rId4"/>
    <p:sldId id="708" r:id="rId5"/>
    <p:sldId id="698" r:id="rId6"/>
    <p:sldId id="699" r:id="rId7"/>
    <p:sldId id="709" r:id="rId8"/>
    <p:sldId id="710" r:id="rId9"/>
    <p:sldId id="694" r:id="rId10"/>
    <p:sldId id="539" r:id="rId11"/>
    <p:sldId id="669" r:id="rId12"/>
    <p:sldId id="540" r:id="rId13"/>
    <p:sldId id="711" r:id="rId14"/>
    <p:sldId id="670" r:id="rId15"/>
    <p:sldId id="719" r:id="rId16"/>
    <p:sldId id="671" r:id="rId17"/>
    <p:sldId id="713" r:id="rId18"/>
    <p:sldId id="714" r:id="rId19"/>
    <p:sldId id="672" r:id="rId20"/>
    <p:sldId id="715" r:id="rId21"/>
    <p:sldId id="731" r:id="rId22"/>
    <p:sldId id="716" r:id="rId23"/>
    <p:sldId id="718" r:id="rId24"/>
    <p:sldId id="720" r:id="rId25"/>
    <p:sldId id="721" r:id="rId26"/>
    <p:sldId id="722" r:id="rId27"/>
    <p:sldId id="723" r:id="rId28"/>
    <p:sldId id="736" r:id="rId29"/>
    <p:sldId id="724" r:id="rId30"/>
    <p:sldId id="735" r:id="rId31"/>
    <p:sldId id="734" r:id="rId32"/>
    <p:sldId id="737" r:id="rId33"/>
    <p:sldId id="738" r:id="rId34"/>
    <p:sldId id="739" r:id="rId35"/>
    <p:sldId id="740" r:id="rId36"/>
    <p:sldId id="741" r:id="rId37"/>
    <p:sldId id="742" r:id="rId38"/>
    <p:sldId id="743" r:id="rId39"/>
    <p:sldId id="744" r:id="rId40"/>
    <p:sldId id="725" r:id="rId41"/>
    <p:sldId id="726" r:id="rId42"/>
    <p:sldId id="727" r:id="rId43"/>
    <p:sldId id="745" r:id="rId44"/>
    <p:sldId id="728" r:id="rId45"/>
    <p:sldId id="729" r:id="rId46"/>
    <p:sldId id="730" r:id="rId47"/>
    <p:sldId id="746" r:id="rId48"/>
    <p:sldId id="747" r:id="rId49"/>
    <p:sldId id="751" r:id="rId50"/>
    <p:sldId id="748" r:id="rId51"/>
    <p:sldId id="749" r:id="rId52"/>
    <p:sldId id="750" r:id="rId53"/>
    <p:sldId id="762" r:id="rId54"/>
    <p:sldId id="752" r:id="rId55"/>
    <p:sldId id="753" r:id="rId56"/>
    <p:sldId id="764" r:id="rId57"/>
    <p:sldId id="765" r:id="rId58"/>
    <p:sldId id="766" r:id="rId59"/>
    <p:sldId id="763" r:id="rId60"/>
    <p:sldId id="754" r:id="rId61"/>
    <p:sldId id="767" r:id="rId62"/>
    <p:sldId id="768" r:id="rId63"/>
    <p:sldId id="769" r:id="rId64"/>
    <p:sldId id="770" r:id="rId65"/>
    <p:sldId id="771" r:id="rId66"/>
    <p:sldId id="772" r:id="rId67"/>
    <p:sldId id="773" r:id="rId68"/>
    <p:sldId id="774" r:id="rId69"/>
    <p:sldId id="775" r:id="rId70"/>
    <p:sldId id="776" r:id="rId71"/>
    <p:sldId id="777" r:id="rId72"/>
    <p:sldId id="778" r:id="rId73"/>
    <p:sldId id="779" r:id="rId74"/>
    <p:sldId id="780" r:id="rId75"/>
    <p:sldId id="756" r:id="rId76"/>
    <p:sldId id="781" r:id="rId77"/>
    <p:sldId id="782" r:id="rId78"/>
    <p:sldId id="783" r:id="rId79"/>
    <p:sldId id="784" r:id="rId80"/>
    <p:sldId id="785" r:id="rId81"/>
    <p:sldId id="786" r:id="rId82"/>
    <p:sldId id="787" r:id="rId83"/>
    <p:sldId id="788" r:id="rId84"/>
    <p:sldId id="757" r:id="rId85"/>
    <p:sldId id="758" r:id="rId86"/>
    <p:sldId id="789" r:id="rId87"/>
    <p:sldId id="790" r:id="rId88"/>
    <p:sldId id="791" r:id="rId89"/>
    <p:sldId id="792" r:id="rId90"/>
    <p:sldId id="793" r:id="rId91"/>
    <p:sldId id="794" r:id="rId92"/>
    <p:sldId id="795" r:id="rId93"/>
    <p:sldId id="796" r:id="rId94"/>
    <p:sldId id="797" r:id="rId95"/>
    <p:sldId id="798" r:id="rId96"/>
    <p:sldId id="799" r:id="rId97"/>
    <p:sldId id="800" r:id="rId98"/>
    <p:sldId id="801" r:id="rId99"/>
    <p:sldId id="802" r:id="rId100"/>
    <p:sldId id="803" r:id="rId101"/>
    <p:sldId id="804" r:id="rId102"/>
    <p:sldId id="805" r:id="rId103"/>
    <p:sldId id="806" r:id="rId104"/>
    <p:sldId id="807" r:id="rId105"/>
    <p:sldId id="808" r:id="rId106"/>
    <p:sldId id="809" r:id="rId107"/>
    <p:sldId id="810" r:id="rId108"/>
    <p:sldId id="811" r:id="rId109"/>
    <p:sldId id="812" r:id="rId110"/>
    <p:sldId id="813" r:id="rId111"/>
    <p:sldId id="814" r:id="rId112"/>
    <p:sldId id="690" r:id="rId113"/>
  </p:sldIdLst>
  <p:sldSz cx="9144000" cy="6858000" type="screen4x3"/>
  <p:notesSz cx="6858000" cy="9144000"/>
  <p:defaultTextStyle>
    <a:defPPr>
      <a:defRPr lang="zh-CN"/>
    </a:defPPr>
    <a:lvl1pPr algn="l" rtl="0" fontAlgn="base">
      <a:lnSpc>
        <a:spcPct val="120000"/>
      </a:lnSpc>
      <a:spcBef>
        <a:spcPct val="50000"/>
      </a:spcBef>
      <a:spcAft>
        <a:spcPct val="0"/>
      </a:spcAft>
      <a:buSzPct val="85000"/>
      <a:defRPr kumimoji="1" sz="2400" b="1" kern="1200">
        <a:solidFill>
          <a:schemeClr val="bg2"/>
        </a:solidFill>
        <a:latin typeface="Times New Roman" charset="0"/>
        <a:ea typeface="华文细黑" charset="0"/>
        <a:cs typeface="华文细黑" charset="0"/>
      </a:defRPr>
    </a:lvl1pPr>
    <a:lvl2pPr marL="457200" algn="l" rtl="0" fontAlgn="base">
      <a:lnSpc>
        <a:spcPct val="120000"/>
      </a:lnSpc>
      <a:spcBef>
        <a:spcPct val="50000"/>
      </a:spcBef>
      <a:spcAft>
        <a:spcPct val="0"/>
      </a:spcAft>
      <a:buSzPct val="85000"/>
      <a:defRPr kumimoji="1" sz="2400" b="1" kern="1200">
        <a:solidFill>
          <a:schemeClr val="bg2"/>
        </a:solidFill>
        <a:latin typeface="Times New Roman" charset="0"/>
        <a:ea typeface="华文细黑" charset="0"/>
        <a:cs typeface="华文细黑" charset="0"/>
      </a:defRPr>
    </a:lvl2pPr>
    <a:lvl3pPr marL="914400" algn="l" rtl="0" fontAlgn="base">
      <a:lnSpc>
        <a:spcPct val="120000"/>
      </a:lnSpc>
      <a:spcBef>
        <a:spcPct val="50000"/>
      </a:spcBef>
      <a:spcAft>
        <a:spcPct val="0"/>
      </a:spcAft>
      <a:buSzPct val="85000"/>
      <a:defRPr kumimoji="1" sz="2400" b="1" kern="1200">
        <a:solidFill>
          <a:schemeClr val="bg2"/>
        </a:solidFill>
        <a:latin typeface="Times New Roman" charset="0"/>
        <a:ea typeface="华文细黑" charset="0"/>
        <a:cs typeface="华文细黑" charset="0"/>
      </a:defRPr>
    </a:lvl3pPr>
    <a:lvl4pPr marL="1371600" algn="l" rtl="0" fontAlgn="base">
      <a:lnSpc>
        <a:spcPct val="120000"/>
      </a:lnSpc>
      <a:spcBef>
        <a:spcPct val="50000"/>
      </a:spcBef>
      <a:spcAft>
        <a:spcPct val="0"/>
      </a:spcAft>
      <a:buSzPct val="85000"/>
      <a:defRPr kumimoji="1" sz="2400" b="1" kern="1200">
        <a:solidFill>
          <a:schemeClr val="bg2"/>
        </a:solidFill>
        <a:latin typeface="Times New Roman" charset="0"/>
        <a:ea typeface="华文细黑" charset="0"/>
        <a:cs typeface="华文细黑" charset="0"/>
      </a:defRPr>
    </a:lvl4pPr>
    <a:lvl5pPr marL="1828800" algn="l" rtl="0" fontAlgn="base">
      <a:lnSpc>
        <a:spcPct val="120000"/>
      </a:lnSpc>
      <a:spcBef>
        <a:spcPct val="50000"/>
      </a:spcBef>
      <a:spcAft>
        <a:spcPct val="0"/>
      </a:spcAft>
      <a:buSzPct val="85000"/>
      <a:defRPr kumimoji="1" sz="2400" b="1" kern="1200">
        <a:solidFill>
          <a:schemeClr val="bg2"/>
        </a:solidFill>
        <a:latin typeface="Times New Roman" charset="0"/>
        <a:ea typeface="华文细黑" charset="0"/>
        <a:cs typeface="华文细黑" charset="0"/>
      </a:defRPr>
    </a:lvl5pPr>
    <a:lvl6pPr marL="2286000" algn="l" defTabSz="457200" rtl="0" eaLnBrk="1" latinLnBrk="0" hangingPunct="1">
      <a:defRPr kumimoji="1" sz="2400" b="1" kern="1200">
        <a:solidFill>
          <a:schemeClr val="bg2"/>
        </a:solidFill>
        <a:latin typeface="Times New Roman" charset="0"/>
        <a:ea typeface="华文细黑" charset="0"/>
        <a:cs typeface="华文细黑" charset="0"/>
      </a:defRPr>
    </a:lvl6pPr>
    <a:lvl7pPr marL="2743200" algn="l" defTabSz="457200" rtl="0" eaLnBrk="1" latinLnBrk="0" hangingPunct="1">
      <a:defRPr kumimoji="1" sz="2400" b="1" kern="1200">
        <a:solidFill>
          <a:schemeClr val="bg2"/>
        </a:solidFill>
        <a:latin typeface="Times New Roman" charset="0"/>
        <a:ea typeface="华文细黑" charset="0"/>
        <a:cs typeface="华文细黑" charset="0"/>
      </a:defRPr>
    </a:lvl7pPr>
    <a:lvl8pPr marL="3200400" algn="l" defTabSz="457200" rtl="0" eaLnBrk="1" latinLnBrk="0" hangingPunct="1">
      <a:defRPr kumimoji="1" sz="2400" b="1" kern="1200">
        <a:solidFill>
          <a:schemeClr val="bg2"/>
        </a:solidFill>
        <a:latin typeface="Times New Roman" charset="0"/>
        <a:ea typeface="华文细黑" charset="0"/>
        <a:cs typeface="华文细黑" charset="0"/>
      </a:defRPr>
    </a:lvl8pPr>
    <a:lvl9pPr marL="3657600" algn="l" defTabSz="457200" rtl="0" eaLnBrk="1" latinLnBrk="0" hangingPunct="1">
      <a:defRPr kumimoji="1" sz="2400" b="1" kern="1200">
        <a:solidFill>
          <a:schemeClr val="bg2"/>
        </a:solidFill>
        <a:latin typeface="Times New Roman" charset="0"/>
        <a:ea typeface="华文细黑" charset="0"/>
        <a:cs typeface="华文细黑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9" frameSlides="1"/>
  <p:clrMru>
    <a:srgbClr val="FFFFFF"/>
    <a:srgbClr val="993E19"/>
    <a:srgbClr val="0066CC"/>
    <a:srgbClr val="3333CC"/>
    <a:srgbClr val="FFFF00"/>
    <a:srgbClr val="996633"/>
    <a:srgbClr val="FF3399"/>
    <a:srgbClr val="CC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30" d="100"/>
          <a:sy n="130" d="100"/>
        </p:scale>
        <p:origin x="-312" y="-30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77976"/>
    </p:cViewPr>
  </p:sorterViewPr>
  <p:notesViewPr>
    <p:cSldViewPr>
      <p:cViewPr varScale="1">
        <p:scale>
          <a:sx n="53" d="100"/>
          <a:sy n="53" d="100"/>
        </p:scale>
        <p:origin x="-1794" y="-1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20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00" Type="http://schemas.openxmlformats.org/officeDocument/2006/relationships/slide" Target="slides/slide99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notesMaster" Target="notesMasters/notesMaster1.xml"/><Relationship Id="rId115" Type="http://schemas.openxmlformats.org/officeDocument/2006/relationships/handoutMaster" Target="handoutMasters/handoutMaster1.xml"/><Relationship Id="rId116" Type="http://schemas.openxmlformats.org/officeDocument/2006/relationships/printerSettings" Target="printerSettings/printerSettings1.bin"/><Relationship Id="rId117" Type="http://schemas.openxmlformats.org/officeDocument/2006/relationships/presProps" Target="presProps.xml"/><Relationship Id="rId118" Type="http://schemas.openxmlformats.org/officeDocument/2006/relationships/viewProps" Target="viewProps.xml"/><Relationship Id="rId119" Type="http://schemas.openxmlformats.org/officeDocument/2006/relationships/theme" Target="theme/theme1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e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4" Type="http://schemas.openxmlformats.org/officeDocument/2006/relationships/image" Target="../media/image51.emf"/><Relationship Id="rId5" Type="http://schemas.openxmlformats.org/officeDocument/2006/relationships/image" Target="../media/image52.emf"/><Relationship Id="rId1" Type="http://schemas.openxmlformats.org/officeDocument/2006/relationships/image" Target="../media/image48.emf"/><Relationship Id="rId2" Type="http://schemas.openxmlformats.org/officeDocument/2006/relationships/image" Target="../media/image49.e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4" Type="http://schemas.openxmlformats.org/officeDocument/2006/relationships/image" Target="../media/image60.emf"/><Relationship Id="rId5" Type="http://schemas.openxmlformats.org/officeDocument/2006/relationships/image" Target="../media/image61.emf"/><Relationship Id="rId1" Type="http://schemas.openxmlformats.org/officeDocument/2006/relationships/image" Target="../media/image57.emf"/><Relationship Id="rId2" Type="http://schemas.openxmlformats.org/officeDocument/2006/relationships/image" Target="../media/image58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9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76.emf"/><Relationship Id="rId2" Type="http://schemas.openxmlformats.org/officeDocument/2006/relationships/image" Target="../media/image77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3.w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4.wmf"/></Relationships>
</file>

<file path=ppt/drawings/_rels/vmlDrawing17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wmf"/><Relationship Id="rId4" Type="http://schemas.openxmlformats.org/officeDocument/2006/relationships/image" Target="../media/image118.wmf"/><Relationship Id="rId1" Type="http://schemas.openxmlformats.org/officeDocument/2006/relationships/image" Target="../media/image115.wmf"/><Relationship Id="rId2" Type="http://schemas.openxmlformats.org/officeDocument/2006/relationships/image" Target="../media/image116.w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9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4" Type="http://schemas.openxmlformats.org/officeDocument/2006/relationships/image" Target="../media/image20.emf"/><Relationship Id="rId1" Type="http://schemas.openxmlformats.org/officeDocument/2006/relationships/image" Target="../media/image17.emf"/><Relationship Id="rId2" Type="http://schemas.openxmlformats.org/officeDocument/2006/relationships/image" Target="../media/image18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emf"/><Relationship Id="rId2" Type="http://schemas.openxmlformats.org/officeDocument/2006/relationships/image" Target="../media/image25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4" Type="http://schemas.openxmlformats.org/officeDocument/2006/relationships/image" Target="../media/image32.emf"/><Relationship Id="rId1" Type="http://schemas.openxmlformats.org/officeDocument/2006/relationships/image" Target="../media/image29.emf"/><Relationship Id="rId2" Type="http://schemas.openxmlformats.org/officeDocument/2006/relationships/image" Target="../media/image30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emf"/><Relationship Id="rId2" Type="http://schemas.openxmlformats.org/officeDocument/2006/relationships/image" Target="../media/image4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4C0B90C2-AB83-254E-900E-02B15A6DA96A}" type="datetimeFigureOut">
              <a:rPr lang="zh-CN" altLang="en-US"/>
              <a:pPr>
                <a:defRPr/>
              </a:pPr>
              <a:t>19-1-13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2EECC448-0EC2-964E-8992-39362B0B8DA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14516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ct val="0"/>
              </a:spcBef>
              <a:buSzTx/>
              <a:defRPr sz="1200" b="0">
                <a:solidFill>
                  <a:schemeClr val="tx1"/>
                </a:solidFill>
                <a:ea typeface="宋体" charset="0"/>
                <a:cs typeface="宋体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891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buSzTx/>
              <a:defRPr sz="1200" b="0">
                <a:solidFill>
                  <a:schemeClr val="tx1"/>
                </a:solidFill>
                <a:ea typeface="宋体" charset="0"/>
                <a:cs typeface="宋体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43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891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3891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ct val="0"/>
              </a:spcBef>
              <a:buSzTx/>
              <a:defRPr sz="1200" b="0">
                <a:solidFill>
                  <a:schemeClr val="tx1"/>
                </a:solidFill>
                <a:ea typeface="宋体" charset="0"/>
                <a:cs typeface="宋体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891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buSzTx/>
              <a:defRPr sz="1200" b="0">
                <a:solidFill>
                  <a:schemeClr val="tx1"/>
                </a:solidFill>
                <a:ea typeface="宋体" charset="0"/>
                <a:cs typeface="宋体" charset="0"/>
              </a:defRPr>
            </a:lvl1pPr>
          </a:lstStyle>
          <a:p>
            <a:pPr>
              <a:defRPr/>
            </a:pPr>
            <a:fld id="{B7B5C3E7-1B11-BA46-B611-E3D856A0ACC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9268765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宋体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宋体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宋体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宋体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宋体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fld id="{AC80244C-85F3-A445-8D4D-87BA5D74838E}" type="slidenum">
              <a:rPr lang="en-US" altLang="zh-CN" sz="1200" b="0">
                <a:solidFill>
                  <a:schemeClr val="tx1"/>
                </a:solidFill>
                <a:ea typeface="宋体" charset="0"/>
                <a:cs typeface="宋体" charset="0"/>
              </a:rPr>
              <a:pPr/>
              <a:t>4</a:t>
            </a:fld>
            <a:endParaRPr lang="en-US" altLang="zh-CN" sz="1200" b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19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CN" b="1">
                <a:latin typeface="Times New Roman" charset="0"/>
                <a:ea typeface="宋体" charset="0"/>
              </a:rPr>
              <a:t>“</a:t>
            </a:r>
            <a:r>
              <a:rPr lang="zh-CN" altLang="en-US" b="1">
                <a:latin typeface="Times New Roman" charset="0"/>
                <a:ea typeface="宋体" charset="0"/>
              </a:rPr>
              <a:t>哥尼斯堡 </a:t>
            </a:r>
            <a:r>
              <a:rPr lang="en-US" altLang="zh-CN" b="1">
                <a:latin typeface="Times New Roman" charset="0"/>
                <a:ea typeface="宋体" charset="0"/>
              </a:rPr>
              <a:t>7 </a:t>
            </a:r>
            <a:r>
              <a:rPr lang="zh-CN" altLang="en-US" b="1">
                <a:latin typeface="Times New Roman" charset="0"/>
                <a:ea typeface="宋体" charset="0"/>
              </a:rPr>
              <a:t>桥”难题最终在 </a:t>
            </a:r>
            <a:r>
              <a:rPr lang="en-US" altLang="zh-CN" b="1">
                <a:latin typeface="Times New Roman" charset="0"/>
                <a:ea typeface="宋体" charset="0"/>
              </a:rPr>
              <a:t>1736 </a:t>
            </a:r>
            <a:r>
              <a:rPr lang="zh-CN" altLang="en-US" b="1">
                <a:latin typeface="Times New Roman" charset="0"/>
                <a:ea typeface="宋体" charset="0"/>
              </a:rPr>
              <a:t>年由数学家 </a:t>
            </a:r>
            <a:r>
              <a:rPr lang="en-US" altLang="zh-CN" b="1">
                <a:latin typeface="Times New Roman" charset="0"/>
                <a:ea typeface="宋体" charset="0"/>
              </a:rPr>
              <a:t>Euler </a:t>
            </a:r>
            <a:r>
              <a:rPr lang="zh-CN" altLang="en-US" b="1">
                <a:latin typeface="Times New Roman" charset="0"/>
                <a:ea typeface="宋体" charset="0"/>
              </a:rPr>
              <a:t>的一篇论文给予了完满的解决，这是图论的第一篇论文。在后来的两百年间图论的发展是缓慢的，直到 </a:t>
            </a:r>
            <a:r>
              <a:rPr lang="en-US" altLang="zh-CN" b="1">
                <a:latin typeface="Times New Roman" charset="0"/>
                <a:ea typeface="宋体" charset="0"/>
              </a:rPr>
              <a:t>1936 </a:t>
            </a:r>
            <a:r>
              <a:rPr lang="zh-CN" altLang="en-US" b="1">
                <a:latin typeface="Times New Roman" charset="0"/>
                <a:ea typeface="宋体" charset="0"/>
              </a:rPr>
              <a:t>年匈牙利数学家 </a:t>
            </a:r>
            <a:r>
              <a:rPr lang="en-US" altLang="zh-CN" b="1">
                <a:latin typeface="Times New Roman" charset="0"/>
                <a:ea typeface="宋体" charset="0"/>
              </a:rPr>
              <a:t>O.König</a:t>
            </a:r>
            <a:r>
              <a:rPr lang="zh-CN" altLang="en-US" b="1">
                <a:latin typeface="Times New Roman" charset="0"/>
                <a:ea typeface="宋体" charset="0"/>
              </a:rPr>
              <a:t>写出了图论的第一本专著</a:t>
            </a:r>
            <a:r>
              <a:rPr lang="en-US" altLang="zh-CN" b="1">
                <a:latin typeface="Times New Roman" charset="0"/>
                <a:ea typeface="宋体" charset="0"/>
              </a:rPr>
              <a:t>《</a:t>
            </a:r>
            <a:r>
              <a:rPr lang="zh-CN" altLang="en-US" b="1">
                <a:latin typeface="Times New Roman" charset="0"/>
                <a:ea typeface="宋体" charset="0"/>
              </a:rPr>
              <a:t>有限图与无限图的理论</a:t>
            </a:r>
            <a:r>
              <a:rPr lang="en-US" altLang="zh-CN" b="1">
                <a:latin typeface="Times New Roman" charset="0"/>
                <a:ea typeface="宋体" charset="0"/>
              </a:rPr>
              <a:t>》</a:t>
            </a:r>
            <a:r>
              <a:rPr lang="zh-CN" altLang="en-US" b="1">
                <a:latin typeface="Times New Roman" charset="0"/>
                <a:ea typeface="宋体" charset="0"/>
              </a:rPr>
              <a:t>。</a:t>
            </a:r>
          </a:p>
          <a:p>
            <a:pPr eaLnBrk="1" hangingPunct="1"/>
            <a:r>
              <a:rPr lang="zh-CN" altLang="en-US" b="1">
                <a:latin typeface="Times New Roman" charset="0"/>
                <a:ea typeface="宋体" charset="0"/>
              </a:rPr>
              <a:t>图论的历史上最具有传奇色彩的问题也许要数著名的“四色猜想”了</a:t>
            </a:r>
            <a:r>
              <a:rPr lang="en-US" altLang="zh-CN" b="1">
                <a:latin typeface="Times New Roman" charset="0"/>
                <a:ea typeface="宋体" charset="0"/>
              </a:rPr>
              <a:t>——</a:t>
            </a:r>
            <a:r>
              <a:rPr lang="zh-CN" altLang="en-US" b="1">
                <a:latin typeface="Times New Roman" charset="0"/>
                <a:ea typeface="宋体" charset="0"/>
              </a:rPr>
              <a:t>历史上许许多多数学猜想之一。</a:t>
            </a:r>
          </a:p>
          <a:p>
            <a:pPr eaLnBrk="1" hangingPunct="1"/>
            <a:r>
              <a:rPr lang="zh-CN" altLang="en-US">
                <a:latin typeface="Times New Roman" charset="0"/>
                <a:ea typeface="宋体" charset="0"/>
              </a:rPr>
              <a:t>世界近代三大数学难题：费马最后猜想、哥德巴赫猜想和“四色”猜想。</a:t>
            </a:r>
          </a:p>
          <a:p>
            <a:pPr eaLnBrk="1" hangingPunct="1"/>
            <a:r>
              <a:rPr lang="zh-CN" altLang="en-US" b="1">
                <a:latin typeface="Times New Roman" charset="0"/>
                <a:ea typeface="宋体" charset="0"/>
              </a:rPr>
              <a:t>它描述对一张地图着色的问题，</a:t>
            </a:r>
            <a:r>
              <a:rPr lang="zh-CN" altLang="en-US">
                <a:latin typeface="Times New Roman" charset="0"/>
                <a:ea typeface="宋体" charset="0"/>
              </a:rPr>
              <a:t>在一维直线上用两种颜色可以区分任意多不同线段，在二维平面内至少需要四种颜色可以区分任意多区域（当然最简单的情况是二色，如国际象棋棋盘）；在三维空间内至少需要八种颜色可以区分任意多的立体，（最简单的情况还是二色，如</a:t>
            </a:r>
            <a:r>
              <a:rPr lang="en-US" altLang="zh-CN">
                <a:latin typeface="Times New Roman" charset="0"/>
                <a:ea typeface="宋体" charset="0"/>
              </a:rPr>
              <a:t>NaCl</a:t>
            </a:r>
            <a:r>
              <a:rPr lang="zh-CN" altLang="en-US">
                <a:latin typeface="Times New Roman" charset="0"/>
                <a:ea typeface="宋体" charset="0"/>
              </a:rPr>
              <a:t>） </a:t>
            </a:r>
          </a:p>
          <a:p>
            <a:pPr eaLnBrk="1" hangingPunct="1"/>
            <a:endParaRPr lang="en-US" altLang="zh-CN" b="1">
              <a:latin typeface="Times New Roman" charset="0"/>
              <a:ea typeface="宋体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fld id="{CA773627-8564-6342-8BF1-CEE30F28E959}" type="slidenum">
              <a:rPr lang="en-US" altLang="zh-CN" sz="1200" b="0">
                <a:solidFill>
                  <a:schemeClr val="tx1"/>
                </a:solidFill>
                <a:ea typeface="宋体" charset="0"/>
                <a:cs typeface="宋体" charset="0"/>
              </a:rPr>
              <a:pPr/>
              <a:t>8</a:t>
            </a:fld>
            <a:endParaRPr lang="en-US" altLang="zh-CN" sz="1200" b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24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zh-CN" altLang="en-US">
              <a:latin typeface="Times New Roman" charset="0"/>
              <a:ea typeface="宋体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fld id="{B57BEB99-EC19-B441-9B54-D9B7D55F5ACC}" type="slidenum">
              <a:rPr lang="en-US" altLang="zh-CN" sz="1200" b="0">
                <a:solidFill>
                  <a:schemeClr val="tx1"/>
                </a:solidFill>
                <a:ea typeface="宋体" charset="0"/>
                <a:cs typeface="宋体" charset="0"/>
              </a:rPr>
              <a:pPr/>
              <a:t>9</a:t>
            </a:fld>
            <a:endParaRPr lang="en-US" altLang="zh-CN" sz="1200" b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26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zh-CN" altLang="en-US">
              <a:latin typeface="Times New Roman" charset="0"/>
              <a:ea typeface="宋体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幻灯片图像占位符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49154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zh-CN" altLang="en-US">
              <a:latin typeface="Times New Roman" charset="0"/>
              <a:ea typeface="宋体" charset="0"/>
            </a:endParaRPr>
          </a:p>
        </p:txBody>
      </p:sp>
      <p:sp>
        <p:nvSpPr>
          <p:cNvPr id="49155" name="幻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fld id="{5D9532D1-AA00-0E46-AB46-4F57C033EC95}" type="slidenum">
              <a:rPr lang="en-US" altLang="zh-CN" sz="1200" b="0">
                <a:solidFill>
                  <a:schemeClr val="tx1"/>
                </a:solidFill>
                <a:ea typeface="宋体" charset="0"/>
                <a:cs typeface="宋体" charset="0"/>
              </a:rPr>
              <a:pPr/>
              <a:t>30</a:t>
            </a:fld>
            <a:endParaRPr lang="en-US" altLang="zh-CN" sz="1200" b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fld id="{3BACD6B8-2FDB-8040-BE9B-A8A6329A9A7B}" type="slidenum">
              <a:rPr lang="en-US" altLang="zh-CN" sz="1200" b="0">
                <a:solidFill>
                  <a:schemeClr val="tx1"/>
                </a:solidFill>
                <a:ea typeface="宋体" charset="0"/>
                <a:cs typeface="宋体" charset="0"/>
              </a:rPr>
              <a:pPr/>
              <a:t>69</a:t>
            </a:fld>
            <a:endParaRPr lang="en-US" altLang="zh-CN" sz="1200" b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901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zh-CN" altLang="en-US">
                <a:latin typeface="Times New Roman" charset="0"/>
                <a:ea typeface="宋体" charset="0"/>
              </a:rPr>
              <a:t>在图与网络分析的应用中，将面临一个问题</a:t>
            </a:r>
            <a:r>
              <a:rPr lang="en-US" altLang="zh-CN">
                <a:latin typeface="Times New Roman" charset="0"/>
                <a:ea typeface="宋体" charset="0"/>
              </a:rPr>
              <a:t>——</a:t>
            </a:r>
            <a:r>
              <a:rPr lang="zh-CN" altLang="en-US">
                <a:latin typeface="Times New Roman" charset="0"/>
                <a:ea typeface="宋体" charset="0"/>
              </a:rPr>
              <a:t>如何分析、计算一个较大型的网络，这当然需借助快速的计算工具</a:t>
            </a:r>
            <a:r>
              <a:rPr lang="en-US" altLang="zh-CN">
                <a:latin typeface="Times New Roman" charset="0"/>
                <a:ea typeface="宋体" charset="0"/>
              </a:rPr>
              <a:t>——</a:t>
            </a:r>
            <a:r>
              <a:rPr lang="zh-CN" altLang="en-US">
                <a:latin typeface="Times New Roman" charset="0"/>
                <a:ea typeface="宋体" charset="0"/>
              </a:rPr>
              <a:t>计算机。那么，如何将一个图表示在计算机中。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6" name="Rectangle 10"/>
          <p:cNvSpPr>
            <a:spLocks noGrp="1" noChangeArrowheads="1"/>
          </p:cNvSpPr>
          <p:nvPr>
            <p:ph type="subTitle" idx="1"/>
          </p:nvPr>
        </p:nvSpPr>
        <p:spPr>
          <a:xfrm>
            <a:off x="1547813" y="2133600"/>
            <a:ext cx="6400800" cy="1150938"/>
          </a:xfrm>
        </p:spPr>
        <p:txBody>
          <a:bodyPr/>
          <a:lstStyle>
            <a:lvl1pPr algn="ctr">
              <a:defRPr/>
            </a:lvl1pPr>
          </a:lstStyle>
          <a:p>
            <a:endParaRPr lang="zh-CN" altLang="zh-CN"/>
          </a:p>
        </p:txBody>
      </p:sp>
      <p:sp>
        <p:nvSpPr>
          <p:cNvPr id="3" name="Rectangle 1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653503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870983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335713" y="115888"/>
            <a:ext cx="2051050" cy="56896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79388" y="115888"/>
            <a:ext cx="6003925" cy="56896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940562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163751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57121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250825" y="1125538"/>
            <a:ext cx="3990975" cy="46799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394200" y="1125538"/>
            <a:ext cx="3992563" cy="46799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571610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122199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49248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836868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744203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699622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 descr="Large confetti"/>
          <p:cNvSpPr>
            <a:spLocks noGrp="1" noChangeArrowheads="1"/>
          </p:cNvSpPr>
          <p:nvPr>
            <p:ph type="title"/>
          </p:nvPr>
        </p:nvSpPr>
        <p:spPr bwMode="auto">
          <a:xfrm>
            <a:off x="179388" y="115888"/>
            <a:ext cx="7345362" cy="71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0825" y="1125538"/>
            <a:ext cx="8135938" cy="4679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843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ct val="0"/>
              </a:spcBef>
              <a:buSzTx/>
              <a:defRPr kumimoji="0" sz="1400" b="0">
                <a:solidFill>
                  <a:schemeClr val="tx1"/>
                </a:solidFill>
                <a:ea typeface="宋体" charset="0"/>
                <a:cs typeface="宋体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843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lnSpc>
                <a:spcPct val="100000"/>
              </a:lnSpc>
              <a:spcBef>
                <a:spcPct val="0"/>
              </a:spcBef>
              <a:buSzTx/>
              <a:defRPr kumimoji="0" sz="1400" b="0">
                <a:solidFill>
                  <a:schemeClr val="tx1"/>
                </a:solidFill>
                <a:ea typeface="宋体" charset="0"/>
                <a:cs typeface="宋体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8442" name="Text Box 10"/>
          <p:cNvSpPr txBox="1">
            <a:spLocks noChangeArrowheads="1"/>
          </p:cNvSpPr>
          <p:nvPr/>
        </p:nvSpPr>
        <p:spPr bwMode="auto">
          <a:xfrm>
            <a:off x="7667625" y="469900"/>
            <a:ext cx="1296988" cy="3667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z="1800" dirty="0" smtClean="0">
                <a:solidFill>
                  <a:srgbClr val="003300"/>
                </a:solidFill>
              </a:rPr>
              <a:t>Page </a:t>
            </a:r>
            <a:fld id="{73BFAF0E-BFEA-3E46-8096-BA0511970C38}" type="slidenum">
              <a:rPr lang="en-US" altLang="zh-CN" sz="1800" smtClean="0">
                <a:solidFill>
                  <a:srgbClr val="003300"/>
                </a:solidFill>
              </a:rPr>
              <a:pPr eaLnBrk="1" hangingPunct="1">
                <a:lnSpc>
                  <a:spcPct val="100000"/>
                </a:lnSpc>
                <a:buSzTx/>
                <a:defRPr/>
              </a:pPr>
              <a:t>‹#›</a:t>
            </a:fld>
            <a:endParaRPr lang="en-US" altLang="zh-CN" sz="1800" dirty="0" smtClean="0">
              <a:solidFill>
                <a:srgbClr val="003300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0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3400" b="1">
          <a:solidFill>
            <a:srgbClr val="003300"/>
          </a:solidFill>
          <a:effectLst>
            <a:outerShdw blurRad="38100" dist="38100" dir="2700000" algn="tl">
              <a:srgbClr val="000000"/>
            </a:outerShdw>
          </a:effectLst>
          <a:latin typeface="+mj-lt"/>
          <a:ea typeface="+mj-ea"/>
          <a:cs typeface="宋体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3400" b="1">
          <a:solidFill>
            <a:srgbClr val="003300"/>
          </a:solidFill>
          <a:effectLst>
            <a:outerShdw blurRad="38100" dist="38100" dir="2700000" algn="tl">
              <a:srgbClr val="000000"/>
            </a:outerShdw>
          </a:effectLst>
          <a:latin typeface="Times New Roman" pitchFamily="18" charset="0"/>
          <a:ea typeface="宋体" pitchFamily="2" charset="-122"/>
          <a:cs typeface="宋体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3400" b="1">
          <a:solidFill>
            <a:srgbClr val="003300"/>
          </a:solidFill>
          <a:effectLst>
            <a:outerShdw blurRad="38100" dist="38100" dir="2700000" algn="tl">
              <a:srgbClr val="000000"/>
            </a:outerShdw>
          </a:effectLst>
          <a:latin typeface="Times New Roman" pitchFamily="18" charset="0"/>
          <a:ea typeface="宋体" pitchFamily="2" charset="-122"/>
          <a:cs typeface="宋体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3400" b="1">
          <a:solidFill>
            <a:srgbClr val="003300"/>
          </a:solidFill>
          <a:effectLst>
            <a:outerShdw blurRad="38100" dist="38100" dir="2700000" algn="tl">
              <a:srgbClr val="000000"/>
            </a:outerShdw>
          </a:effectLst>
          <a:latin typeface="Times New Roman" pitchFamily="18" charset="0"/>
          <a:ea typeface="宋体" pitchFamily="2" charset="-122"/>
          <a:cs typeface="宋体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3400" b="1">
          <a:solidFill>
            <a:srgbClr val="003300"/>
          </a:solidFill>
          <a:effectLst>
            <a:outerShdw blurRad="38100" dist="38100" dir="2700000" algn="tl">
              <a:srgbClr val="000000"/>
            </a:outerShdw>
          </a:effectLst>
          <a:latin typeface="Times New Roman" pitchFamily="18" charset="0"/>
          <a:ea typeface="宋体" pitchFamily="2" charset="-122"/>
          <a:cs typeface="宋体" charset="0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3400" b="1">
          <a:solidFill>
            <a:srgbClr val="003300"/>
          </a:solidFill>
          <a:effectLst>
            <a:outerShdw blurRad="38100" dist="38100" dir="2700000" algn="tl">
              <a:srgbClr val="000000"/>
            </a:outerShdw>
          </a:effectLst>
          <a:latin typeface="Times New Roman" pitchFamily="18" charset="0"/>
          <a:ea typeface="宋体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3400" b="1">
          <a:solidFill>
            <a:srgbClr val="003300"/>
          </a:solidFill>
          <a:effectLst>
            <a:outerShdw blurRad="38100" dist="38100" dir="2700000" algn="tl">
              <a:srgbClr val="000000"/>
            </a:outerShdw>
          </a:effectLst>
          <a:latin typeface="Times New Roman" pitchFamily="18" charset="0"/>
          <a:ea typeface="宋体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3400" b="1">
          <a:solidFill>
            <a:srgbClr val="003300"/>
          </a:solidFill>
          <a:effectLst>
            <a:outerShdw blurRad="38100" dist="38100" dir="2700000" algn="tl">
              <a:srgbClr val="000000"/>
            </a:outerShdw>
          </a:effectLst>
          <a:latin typeface="Times New Roman" pitchFamily="18" charset="0"/>
          <a:ea typeface="宋体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3400" b="1">
          <a:solidFill>
            <a:srgbClr val="003300"/>
          </a:solidFill>
          <a:effectLst>
            <a:outerShdw blurRad="38100" dist="38100" dir="2700000" algn="tl">
              <a:srgbClr val="000000"/>
            </a:outerShdw>
          </a:effectLst>
          <a:latin typeface="Times New Roman" pitchFamily="18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lnSpc>
          <a:spcPct val="120000"/>
        </a:lnSpc>
        <a:spcBef>
          <a:spcPct val="15000"/>
        </a:spcBef>
        <a:spcAft>
          <a:spcPct val="0"/>
        </a:spcAft>
        <a:buSzPct val="85000"/>
        <a:buChar char="•"/>
        <a:defRPr kumimoji="1" sz="2400" b="1">
          <a:solidFill>
            <a:schemeClr val="bg2"/>
          </a:solidFill>
          <a:latin typeface="+mn-lt"/>
          <a:ea typeface="+mn-ea"/>
          <a:cs typeface="华文细黑" charset="0"/>
        </a:defRPr>
      </a:lvl1pPr>
      <a:lvl2pPr marL="830263" indent="-28575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70000"/>
        <a:buFont typeface="Wingdings" charset="0"/>
        <a:buChar char="n"/>
        <a:defRPr kumimoji="1" sz="2600" b="1">
          <a:solidFill>
            <a:srgbClr val="003300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华文细黑" charset="0"/>
        </a:defRPr>
      </a:lvl2pPr>
      <a:lvl3pPr marL="1238250" indent="-228600" algn="l" rtl="0" eaLnBrk="0" fontAlgn="base" hangingPunct="0">
        <a:spcBef>
          <a:spcPct val="20000"/>
        </a:spcBef>
        <a:spcAft>
          <a:spcPct val="0"/>
        </a:spcAft>
        <a:buSzPct val="70000"/>
        <a:buFont typeface="Wingdings" charset="0"/>
        <a:buChar char="•"/>
        <a:defRPr kumimoji="1" sz="2400" b="1">
          <a:solidFill>
            <a:srgbClr val="003300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华文细黑" charset="0"/>
        </a:defRPr>
      </a:lvl3pPr>
      <a:lvl4pPr marL="1646238" indent="-228600" algn="l" rtl="0" eaLnBrk="0" fontAlgn="base" hangingPunct="0">
        <a:spcBef>
          <a:spcPct val="20000"/>
        </a:spcBef>
        <a:spcAft>
          <a:spcPct val="0"/>
        </a:spcAft>
        <a:buSzPct val="70000"/>
        <a:buFont typeface="Wingdings" charset="0"/>
        <a:buChar char="n"/>
        <a:defRPr kumimoji="1" sz="2000">
          <a:solidFill>
            <a:schemeClr val="tx1"/>
          </a:solidFill>
          <a:latin typeface="+mn-lt"/>
          <a:ea typeface="+mj-ea"/>
          <a:cs typeface="宋体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000">
          <a:solidFill>
            <a:schemeClr val="tx1"/>
          </a:solidFill>
          <a:latin typeface="+mn-lt"/>
          <a:ea typeface="+mj-ea"/>
          <a:cs typeface="宋体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•"/>
        <a:defRPr kumimoji="1" sz="2000">
          <a:solidFill>
            <a:schemeClr val="tx1"/>
          </a:solidFill>
          <a:latin typeface="+mn-lt"/>
          <a:ea typeface="+mj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•"/>
        <a:defRPr kumimoji="1" sz="2000">
          <a:solidFill>
            <a:schemeClr val="tx1"/>
          </a:solidFill>
          <a:latin typeface="+mn-lt"/>
          <a:ea typeface="+mj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•"/>
        <a:defRPr kumimoji="1" sz="2000">
          <a:solidFill>
            <a:schemeClr val="tx1"/>
          </a:solidFill>
          <a:latin typeface="+mn-lt"/>
          <a:ea typeface="+mj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•"/>
        <a:defRPr kumimoji="1" sz="2000">
          <a:solidFill>
            <a:schemeClr val="tx1"/>
          </a:solidFill>
          <a:latin typeface="+mn-lt"/>
          <a:ea typeface="+mj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oleObject" Target="../embeddings/oleObject1.bin"/><Relationship Id="rId5" Type="http://schemas.openxmlformats.org/officeDocument/2006/relationships/image" Target="../media/image1.png"/><Relationship Id="rId6" Type="http://schemas.openxmlformats.org/officeDocument/2006/relationships/image" Target="../media/image3.gif"/><Relationship Id="rId7" Type="http://schemas.openxmlformats.org/officeDocument/2006/relationships/image" Target="../media/image4.jpe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5.png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6.png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4" Type="http://schemas.openxmlformats.org/officeDocument/2006/relationships/image" Target="../media/image129.png"/><Relationship Id="rId5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oleObject" Target="../embeddings/oleObject7.bin"/><Relationship Id="rId5" Type="http://schemas.openxmlformats.org/officeDocument/2006/relationships/image" Target="../media/image23.emf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oleObject" Target="../embeddings/oleObject8.bin"/><Relationship Id="rId5" Type="http://schemas.openxmlformats.org/officeDocument/2006/relationships/image" Target="../media/image24.emf"/><Relationship Id="rId6" Type="http://schemas.openxmlformats.org/officeDocument/2006/relationships/oleObject" Target="../embeddings/oleObject9.bin"/><Relationship Id="rId7" Type="http://schemas.openxmlformats.org/officeDocument/2006/relationships/image" Target="../media/image25.emf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4" Type="http://schemas.openxmlformats.org/officeDocument/2006/relationships/image" Target="../media/image27.wmf"/><Relationship Id="rId5" Type="http://schemas.openxmlformats.org/officeDocument/2006/relationships/image" Target="../media/image28.png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4" Type="http://schemas.openxmlformats.org/officeDocument/2006/relationships/image" Target="../media/image29.emf"/><Relationship Id="rId5" Type="http://schemas.openxmlformats.org/officeDocument/2006/relationships/image" Target="../media/image33.png"/><Relationship Id="rId6" Type="http://schemas.openxmlformats.org/officeDocument/2006/relationships/oleObject" Target="../embeddings/oleObject12.bin"/><Relationship Id="rId7" Type="http://schemas.openxmlformats.org/officeDocument/2006/relationships/image" Target="../media/image30.emf"/><Relationship Id="rId8" Type="http://schemas.openxmlformats.org/officeDocument/2006/relationships/oleObject" Target="../embeddings/oleObject13.bin"/><Relationship Id="rId9" Type="http://schemas.openxmlformats.org/officeDocument/2006/relationships/image" Target="../media/image31.emf"/><Relationship Id="rId10" Type="http://schemas.openxmlformats.org/officeDocument/2006/relationships/oleObject" Target="../embeddings/oleObject14.bin"/><Relationship Id="rId11" Type="http://schemas.openxmlformats.org/officeDocument/2006/relationships/image" Target="../media/image32.emf"/><Relationship Id="rId1" Type="http://schemas.openxmlformats.org/officeDocument/2006/relationships/vmlDrawing" Target="../drawings/vmlDrawing7.vml"/><Relationship Id="rId2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4" Type="http://schemas.openxmlformats.org/officeDocument/2006/relationships/image" Target="../media/image34.wmf"/><Relationship Id="rId1" Type="http://schemas.openxmlformats.org/officeDocument/2006/relationships/vmlDrawing" Target="../drawings/vmlDrawing8.vml"/><Relationship Id="rId2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4" Type="http://schemas.openxmlformats.org/officeDocument/2006/relationships/image" Target="../media/image40.emf"/><Relationship Id="rId5" Type="http://schemas.openxmlformats.org/officeDocument/2006/relationships/oleObject" Target="../embeddings/oleObject17.bin"/><Relationship Id="rId6" Type="http://schemas.openxmlformats.org/officeDocument/2006/relationships/image" Target="../media/image41.emf"/><Relationship Id="rId1" Type="http://schemas.openxmlformats.org/officeDocument/2006/relationships/vmlDrawing" Target="../drawings/vmlDrawing9.vml"/><Relationship Id="rId2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eg"/><Relationship Id="rId3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5" Type="http://schemas.openxmlformats.org/officeDocument/2006/relationships/image" Target="../media/image47.png"/><Relationship Id="rId6" Type="http://schemas.openxmlformats.org/officeDocument/2006/relationships/oleObject" Target="../embeddings/oleObject18.bin"/><Relationship Id="rId7" Type="http://schemas.openxmlformats.org/officeDocument/2006/relationships/image" Target="../media/image44.emf"/><Relationship Id="rId1" Type="http://schemas.openxmlformats.org/officeDocument/2006/relationships/vmlDrawing" Target="../drawings/vmlDrawing10.vml"/><Relationship Id="rId2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21.bin"/><Relationship Id="rId12" Type="http://schemas.openxmlformats.org/officeDocument/2006/relationships/image" Target="../media/image50.emf"/><Relationship Id="rId13" Type="http://schemas.openxmlformats.org/officeDocument/2006/relationships/oleObject" Target="../embeddings/oleObject22.bin"/><Relationship Id="rId14" Type="http://schemas.openxmlformats.org/officeDocument/2006/relationships/image" Target="../media/image51.emf"/><Relationship Id="rId15" Type="http://schemas.openxmlformats.org/officeDocument/2006/relationships/oleObject" Target="../embeddings/oleObject23.bin"/><Relationship Id="rId16" Type="http://schemas.openxmlformats.org/officeDocument/2006/relationships/image" Target="../media/image52.emf"/><Relationship Id="rId1" Type="http://schemas.openxmlformats.org/officeDocument/2006/relationships/vmlDrawing" Target="../drawings/vmlDrawing11.v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53.png"/><Relationship Id="rId4" Type="http://schemas.openxmlformats.org/officeDocument/2006/relationships/image" Target="../media/image54.png"/><Relationship Id="rId5" Type="http://schemas.openxmlformats.org/officeDocument/2006/relationships/image" Target="../media/image55.png"/><Relationship Id="rId6" Type="http://schemas.openxmlformats.org/officeDocument/2006/relationships/image" Target="../media/image56.png"/><Relationship Id="rId7" Type="http://schemas.openxmlformats.org/officeDocument/2006/relationships/oleObject" Target="../embeddings/oleObject19.bin"/><Relationship Id="rId8" Type="http://schemas.openxmlformats.org/officeDocument/2006/relationships/image" Target="../media/image48.emf"/><Relationship Id="rId9" Type="http://schemas.openxmlformats.org/officeDocument/2006/relationships/oleObject" Target="../embeddings/oleObject20.bin"/><Relationship Id="rId10" Type="http://schemas.openxmlformats.org/officeDocument/2006/relationships/image" Target="../media/image49.emf"/></Relationships>
</file>

<file path=ppt/slides/_rels/slide25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27.bin"/><Relationship Id="rId12" Type="http://schemas.openxmlformats.org/officeDocument/2006/relationships/image" Target="../media/image60.emf"/><Relationship Id="rId13" Type="http://schemas.openxmlformats.org/officeDocument/2006/relationships/oleObject" Target="../embeddings/oleObject28.bin"/><Relationship Id="rId14" Type="http://schemas.openxmlformats.org/officeDocument/2006/relationships/image" Target="../media/image61.emf"/><Relationship Id="rId1" Type="http://schemas.openxmlformats.org/officeDocument/2006/relationships/vmlDrawing" Target="../drawings/vmlDrawing12.v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62.png"/><Relationship Id="rId4" Type="http://schemas.openxmlformats.org/officeDocument/2006/relationships/image" Target="../media/image63.png"/><Relationship Id="rId5" Type="http://schemas.openxmlformats.org/officeDocument/2006/relationships/oleObject" Target="../embeddings/oleObject24.bin"/><Relationship Id="rId6" Type="http://schemas.openxmlformats.org/officeDocument/2006/relationships/image" Target="../media/image57.emf"/><Relationship Id="rId7" Type="http://schemas.openxmlformats.org/officeDocument/2006/relationships/oleObject" Target="../embeddings/oleObject25.bin"/><Relationship Id="rId8" Type="http://schemas.openxmlformats.org/officeDocument/2006/relationships/image" Target="../media/image58.emf"/><Relationship Id="rId9" Type="http://schemas.openxmlformats.org/officeDocument/2006/relationships/oleObject" Target="../embeddings/oleObject26.bin"/><Relationship Id="rId10" Type="http://schemas.openxmlformats.org/officeDocument/2006/relationships/image" Target="../media/image59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4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png"/><Relationship Id="rId3" Type="http://schemas.openxmlformats.org/officeDocument/2006/relationships/image" Target="../media/image6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4" Type="http://schemas.openxmlformats.org/officeDocument/2006/relationships/oleObject" Target="../embeddings/oleObject29.bin"/><Relationship Id="rId5" Type="http://schemas.openxmlformats.org/officeDocument/2006/relationships/image" Target="../media/image69.wmf"/><Relationship Id="rId1" Type="http://schemas.openxmlformats.org/officeDocument/2006/relationships/vmlDrawing" Target="../drawings/vmlDrawing13.vml"/><Relationship Id="rId2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4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4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4" Type="http://schemas.openxmlformats.org/officeDocument/2006/relationships/image" Target="../media/image79.png"/><Relationship Id="rId5" Type="http://schemas.openxmlformats.org/officeDocument/2006/relationships/oleObject" Target="../embeddings/oleObject30.bin"/><Relationship Id="rId6" Type="http://schemas.openxmlformats.org/officeDocument/2006/relationships/image" Target="../media/image76.emf"/><Relationship Id="rId7" Type="http://schemas.openxmlformats.org/officeDocument/2006/relationships/oleObject" Target="../embeddings/oleObject31.bin"/><Relationship Id="rId8" Type="http://schemas.openxmlformats.org/officeDocument/2006/relationships/image" Target="../media/image77.emf"/><Relationship Id="rId1" Type="http://schemas.openxmlformats.org/officeDocument/2006/relationships/vmlDrawing" Target="../drawings/vmlDrawing14.vml"/><Relationship Id="rId2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0.png"/><Relationship Id="rId3" Type="http://schemas.openxmlformats.org/officeDocument/2006/relationships/image" Target="../media/image8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4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2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5.png"/><Relationship Id="rId3" Type="http://schemas.openxmlformats.org/officeDocument/2006/relationships/image" Target="../media/image86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7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8.png"/><Relationship Id="rId3" Type="http://schemas.openxmlformats.org/officeDocument/2006/relationships/image" Target="../media/image8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4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2.png"/><Relationship Id="rId3" Type="http://schemas.openxmlformats.org/officeDocument/2006/relationships/image" Target="../media/image9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4" Type="http://schemas.openxmlformats.org/officeDocument/2006/relationships/image" Target="../media/image96.png"/><Relationship Id="rId5" Type="http://schemas.openxmlformats.org/officeDocument/2006/relationships/image" Target="../media/image97.png"/><Relationship Id="rId6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4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9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0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1.png"/><Relationship Id="rId3" Type="http://schemas.openxmlformats.org/officeDocument/2006/relationships/image" Target="../media/image102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3.png"/><Relationship Id="rId3" Type="http://schemas.openxmlformats.org/officeDocument/2006/relationships/image" Target="../media/image10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jpeg"/><Relationship Id="rId4" Type="http://schemas.openxmlformats.org/officeDocument/2006/relationships/image" Target="../media/image107.jpeg"/><Relationship Id="rId5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5.jpe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9.jpe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0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1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2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4" Type="http://schemas.openxmlformats.org/officeDocument/2006/relationships/oleObject" Target="../embeddings/oleObject32.bin"/><Relationship Id="rId5" Type="http://schemas.openxmlformats.org/officeDocument/2006/relationships/image" Target="../media/image113.wmf"/><Relationship Id="rId1" Type="http://schemas.openxmlformats.org/officeDocument/2006/relationships/vmlDrawing" Target="../drawings/vmlDrawing15.vml"/><Relationship Id="rId2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4" Type="http://schemas.openxmlformats.org/officeDocument/2006/relationships/image" Target="../media/image17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3.bin"/><Relationship Id="rId4" Type="http://schemas.openxmlformats.org/officeDocument/2006/relationships/image" Target="../media/image114.wmf"/><Relationship Id="rId1" Type="http://schemas.openxmlformats.org/officeDocument/2006/relationships/vmlDrawing" Target="../drawings/vmlDrawing16.vml"/><Relationship Id="rId2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4.bin"/><Relationship Id="rId4" Type="http://schemas.openxmlformats.org/officeDocument/2006/relationships/image" Target="../media/image115.wmf"/><Relationship Id="rId5" Type="http://schemas.openxmlformats.org/officeDocument/2006/relationships/oleObject" Target="../embeddings/oleObject35.bin"/><Relationship Id="rId6" Type="http://schemas.openxmlformats.org/officeDocument/2006/relationships/image" Target="../media/image116.wmf"/><Relationship Id="rId7" Type="http://schemas.openxmlformats.org/officeDocument/2006/relationships/oleObject" Target="../embeddings/oleObject36.bin"/><Relationship Id="rId8" Type="http://schemas.openxmlformats.org/officeDocument/2006/relationships/image" Target="../media/image117.wmf"/><Relationship Id="rId9" Type="http://schemas.openxmlformats.org/officeDocument/2006/relationships/oleObject" Target="../embeddings/oleObject37.bin"/><Relationship Id="rId10" Type="http://schemas.openxmlformats.org/officeDocument/2006/relationships/image" Target="../media/image118.wmf"/><Relationship Id="rId1" Type="http://schemas.openxmlformats.org/officeDocument/2006/relationships/vmlDrawing" Target="../drawings/vmlDrawing17.vml"/><Relationship Id="rId2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8.bin"/><Relationship Id="rId4" Type="http://schemas.openxmlformats.org/officeDocument/2006/relationships/image" Target="../media/image119.wmf"/><Relationship Id="rId1" Type="http://schemas.openxmlformats.org/officeDocument/2006/relationships/vmlDrawing" Target="../drawings/vmlDrawing18.vml"/><Relationship Id="rId2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0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4" Type="http://schemas.openxmlformats.org/officeDocument/2006/relationships/oleObject" Target="../embeddings/oleObject3.bin"/><Relationship Id="rId5" Type="http://schemas.openxmlformats.org/officeDocument/2006/relationships/image" Target="../media/image17.emf"/><Relationship Id="rId6" Type="http://schemas.openxmlformats.org/officeDocument/2006/relationships/oleObject" Target="../embeddings/oleObject4.bin"/><Relationship Id="rId7" Type="http://schemas.openxmlformats.org/officeDocument/2006/relationships/image" Target="../media/image18.emf"/><Relationship Id="rId8" Type="http://schemas.openxmlformats.org/officeDocument/2006/relationships/oleObject" Target="../embeddings/oleObject5.bin"/><Relationship Id="rId9" Type="http://schemas.openxmlformats.org/officeDocument/2006/relationships/image" Target="../media/image19.emf"/><Relationship Id="rId10" Type="http://schemas.openxmlformats.org/officeDocument/2006/relationships/oleObject" Target="../embeddings/oleObject6.bin"/><Relationship Id="rId11" Type="http://schemas.openxmlformats.org/officeDocument/2006/relationships/image" Target="../media/image20.e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1.png"/><Relationship Id="rId3" Type="http://schemas.openxmlformats.org/officeDocument/2006/relationships/image" Target="../media/image122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3.png"/><Relationship Id="rId3" Type="http://schemas.openxmlformats.org/officeDocument/2006/relationships/image" Target="../media/image124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1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5.pn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1" name="Picture 2" descr="j014432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" y="-26988"/>
            <a:ext cx="1981200" cy="23780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4788" name="Text Box 4"/>
          <p:cNvSpPr txBox="1">
            <a:spLocks noChangeArrowheads="1"/>
          </p:cNvSpPr>
          <p:nvPr/>
        </p:nvSpPr>
        <p:spPr bwMode="auto">
          <a:xfrm>
            <a:off x="2233613" y="1708150"/>
            <a:ext cx="6875462" cy="738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defRPr/>
            </a:pPr>
            <a:r>
              <a:rPr lang="zh-CN" altLang="en-US" sz="3600" dirty="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隶书" pitchFamily="49" charset="-122"/>
                <a:ea typeface="华文行楷" pitchFamily="2" charset="-122"/>
              </a:rPr>
              <a:t>第八讲</a:t>
            </a:r>
            <a:endParaRPr lang="zh-CN" altLang="en-US" sz="3600" dirty="0"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ea typeface="华文行楷" pitchFamily="2" charset="-122"/>
            </a:endParaRPr>
          </a:p>
        </p:txBody>
      </p:sp>
      <p:graphicFrame>
        <p:nvGraphicFramePr>
          <p:cNvPr id="15363" name="Object 6"/>
          <p:cNvGraphicFramePr>
            <a:graphicFrameLocks noChangeAspect="1"/>
          </p:cNvGraphicFramePr>
          <p:nvPr/>
        </p:nvGraphicFramePr>
        <p:xfrm>
          <a:off x="179388" y="4365625"/>
          <a:ext cx="1835150" cy="194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81" name="Photo Editor 照片" r:id="rId4" imgW="6714286" imgH="6942857" progId="">
                  <p:embed/>
                </p:oleObj>
              </mc:Choice>
              <mc:Fallback>
                <p:oleObj name="Photo Editor 照片" r:id="rId4" imgW="6714286" imgH="6942857" progId="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9388" y="4365625"/>
                        <a:ext cx="1835150" cy="1943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>
                        <a:outerShdw blurRad="63500" dist="107763" dir="2700000" algn="ctr" rotWithShape="0">
                          <a:schemeClr val="bg2">
                            <a:alpha val="50000"/>
                          </a:schemeClr>
                        </a:outerShdw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4791" name="Line 7"/>
          <p:cNvSpPr>
            <a:spLocks noChangeShapeType="1"/>
          </p:cNvSpPr>
          <p:nvPr/>
        </p:nvSpPr>
        <p:spPr bwMode="auto">
          <a:xfrm>
            <a:off x="2051050" y="0"/>
            <a:ext cx="0" cy="6858000"/>
          </a:xfrm>
          <a:prstGeom prst="line">
            <a:avLst/>
          </a:prstGeom>
          <a:noFill/>
          <a:ln w="101600">
            <a:solidFill>
              <a:srgbClr val="660033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宋体" pitchFamily="2" charset="-122"/>
            </a:endParaRPr>
          </a:p>
        </p:txBody>
      </p:sp>
      <p:sp>
        <p:nvSpPr>
          <p:cNvPr id="374792" name="Line 8"/>
          <p:cNvSpPr>
            <a:spLocks noChangeShapeType="1"/>
          </p:cNvSpPr>
          <p:nvPr/>
        </p:nvSpPr>
        <p:spPr bwMode="auto">
          <a:xfrm>
            <a:off x="34925" y="0"/>
            <a:ext cx="0" cy="6858000"/>
          </a:xfrm>
          <a:prstGeom prst="line">
            <a:avLst/>
          </a:prstGeom>
          <a:noFill/>
          <a:ln w="101600">
            <a:solidFill>
              <a:srgbClr val="660033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宋体" pitchFamily="2" charset="-122"/>
            </a:endParaRPr>
          </a:p>
        </p:txBody>
      </p:sp>
      <p:pic>
        <p:nvPicPr>
          <p:cNvPr id="15366" name="Picture 9" descr="j014432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50" y="4479925"/>
            <a:ext cx="1981200" cy="237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7" name="Picture 10" descr="j014432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50" y="2130425"/>
            <a:ext cx="1981200" cy="237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4796" name="Line 12"/>
          <p:cNvSpPr>
            <a:spLocks noChangeShapeType="1"/>
          </p:cNvSpPr>
          <p:nvPr/>
        </p:nvSpPr>
        <p:spPr bwMode="auto">
          <a:xfrm>
            <a:off x="0" y="2420938"/>
            <a:ext cx="9144000" cy="0"/>
          </a:xfrm>
          <a:prstGeom prst="line">
            <a:avLst/>
          </a:prstGeom>
          <a:noFill/>
          <a:ln w="76200">
            <a:solidFill>
              <a:srgbClr val="800000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宋体" pitchFamily="2" charset="-122"/>
            </a:endParaRPr>
          </a:p>
        </p:txBody>
      </p:sp>
      <p:pic>
        <p:nvPicPr>
          <p:cNvPr id="15369" name="Picture 17" descr="j0234687"/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" y="2420938"/>
            <a:ext cx="1873250" cy="1166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4802" name="Text Box 18"/>
          <p:cNvSpPr txBox="1">
            <a:spLocks noChangeArrowheads="1"/>
          </p:cNvSpPr>
          <p:nvPr/>
        </p:nvSpPr>
        <p:spPr bwMode="auto">
          <a:xfrm>
            <a:off x="2130425" y="2492375"/>
            <a:ext cx="6905625" cy="954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defRPr/>
            </a:pPr>
            <a:r>
              <a:rPr lang="zh-CN" altLang="en-US" sz="4800" dirty="0">
                <a:effectLst>
                  <a:outerShdw blurRad="38100" dist="38100" dir="2700000" algn="tl">
                    <a:srgbClr val="C0C0C0"/>
                  </a:outerShdw>
                </a:effectLst>
                <a:latin typeface="华文行楷" pitchFamily="2" charset="-122"/>
                <a:ea typeface="华文行楷" pitchFamily="2" charset="-122"/>
              </a:rPr>
              <a:t>图论简介</a:t>
            </a:r>
          </a:p>
        </p:txBody>
      </p:sp>
      <p:pic>
        <p:nvPicPr>
          <p:cNvPr id="15371" name="Picture 21" descr="D:\lihao's lair\RUC\人大校徽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50" y="419100"/>
            <a:ext cx="1981200" cy="2027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 Box 3"/>
          <p:cNvSpPr txBox="1">
            <a:spLocks noChangeArrowheads="1"/>
          </p:cNvSpPr>
          <p:nvPr/>
        </p:nvSpPr>
        <p:spPr bwMode="auto">
          <a:xfrm>
            <a:off x="2124075" y="795338"/>
            <a:ext cx="69088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defRPr/>
            </a:pPr>
            <a:r>
              <a:rPr lang="en-US" altLang="zh-CN" sz="4400" dirty="0">
                <a:solidFill>
                  <a:srgbClr val="FF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2" charset="-122"/>
                <a:ea typeface="黑体" pitchFamily="2" charset="-122"/>
              </a:rPr>
              <a:t> 《</a:t>
            </a:r>
            <a:r>
              <a:rPr lang="zh-CN" altLang="en-US" sz="4400" dirty="0">
                <a:solidFill>
                  <a:srgbClr val="FF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2" charset="-122"/>
                <a:ea typeface="黑体" pitchFamily="2" charset="-122"/>
              </a:rPr>
              <a:t>图论与</a:t>
            </a:r>
            <a:r>
              <a:rPr lang="zh-CN" altLang="en-US" sz="4400" dirty="0">
                <a:solidFill>
                  <a:srgbClr val="FF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隶书" pitchFamily="49" charset="-122"/>
                <a:ea typeface="隶书" pitchFamily="49" charset="-122"/>
              </a:rPr>
              <a:t>组合优化</a:t>
            </a:r>
            <a:r>
              <a:rPr lang="en-US" altLang="zh-CN" sz="4400" dirty="0">
                <a:solidFill>
                  <a:srgbClr val="FF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2" charset="-122"/>
                <a:ea typeface="黑体" pitchFamily="2" charset="-122"/>
              </a:rPr>
              <a:t>》 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802" name="Rectangle 2" descr="Large confetti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>
                <a:latin typeface="Times New Roman" charset="0"/>
                <a:ea typeface="宋体" charset="0"/>
              </a:rPr>
              <a:t>图的基本概念与模型</a:t>
            </a:r>
          </a:p>
        </p:txBody>
      </p:sp>
      <p:sp>
        <p:nvSpPr>
          <p:cNvPr id="27650" name="Text Box 4"/>
          <p:cNvSpPr txBox="1">
            <a:spLocks noChangeArrowheads="1"/>
          </p:cNvSpPr>
          <p:nvPr/>
        </p:nvSpPr>
        <p:spPr bwMode="auto">
          <a:xfrm>
            <a:off x="252413" y="1239838"/>
            <a:ext cx="3240087" cy="530225"/>
          </a:xfrm>
          <a:prstGeom prst="rect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>
              <a:buFontTx/>
              <a:buBlip>
                <a:blip r:embed="rId2"/>
              </a:buBlip>
            </a:pPr>
            <a:r>
              <a:rPr lang="en-US" altLang="zh-CN">
                <a:solidFill>
                  <a:srgbClr val="FFFF00"/>
                </a:solidFill>
              </a:rPr>
              <a:t>  </a:t>
            </a:r>
            <a:r>
              <a:rPr lang="zh-CN" altLang="en-US">
                <a:solidFill>
                  <a:srgbClr val="FFFF00"/>
                </a:solidFill>
              </a:rPr>
              <a:t>环</a:t>
            </a:r>
            <a:r>
              <a:rPr lang="en-US" altLang="zh-CN">
                <a:solidFill>
                  <a:srgbClr val="FFFF00"/>
                </a:solidFill>
              </a:rPr>
              <a:t>, </a:t>
            </a:r>
            <a:r>
              <a:rPr lang="zh-CN" altLang="en-US">
                <a:solidFill>
                  <a:srgbClr val="FFFF00"/>
                </a:solidFill>
              </a:rPr>
              <a:t>多重边</a:t>
            </a:r>
            <a:r>
              <a:rPr lang="en-US" altLang="zh-CN">
                <a:solidFill>
                  <a:srgbClr val="FFFF00"/>
                </a:solidFill>
              </a:rPr>
              <a:t>, </a:t>
            </a:r>
            <a:r>
              <a:rPr lang="zh-CN" altLang="en-US">
                <a:solidFill>
                  <a:srgbClr val="FFFF00"/>
                </a:solidFill>
              </a:rPr>
              <a:t>简单图</a:t>
            </a:r>
          </a:p>
        </p:txBody>
      </p:sp>
      <p:sp>
        <p:nvSpPr>
          <p:cNvPr id="27651" name="Text Box 5"/>
          <p:cNvSpPr txBox="1">
            <a:spLocks noChangeArrowheads="1"/>
          </p:cNvSpPr>
          <p:nvPr/>
        </p:nvSpPr>
        <p:spPr bwMode="auto">
          <a:xfrm>
            <a:off x="179388" y="1971675"/>
            <a:ext cx="5184775" cy="2465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>
                <a:solidFill>
                  <a:schemeClr val="tx1"/>
                </a:solidFill>
              </a:rPr>
              <a:t>如果边</a:t>
            </a:r>
            <a:r>
              <a:rPr lang="en-US" altLang="zh-CN" i="1">
                <a:solidFill>
                  <a:schemeClr val="tx1"/>
                </a:solidFill>
              </a:rPr>
              <a:t>e</a:t>
            </a:r>
            <a:r>
              <a:rPr lang="zh-CN" altLang="en-US">
                <a:solidFill>
                  <a:schemeClr val="tx1"/>
                </a:solidFill>
              </a:rPr>
              <a:t>的两个端点相重，称该边为</a:t>
            </a:r>
            <a:r>
              <a:rPr lang="zh-CN" altLang="en-US">
                <a:solidFill>
                  <a:srgbClr val="A50021"/>
                </a:solidFill>
              </a:rPr>
              <a:t>环</a:t>
            </a:r>
            <a:r>
              <a:rPr lang="zh-CN" altLang="en-US">
                <a:solidFill>
                  <a:schemeClr val="tx1"/>
                </a:solidFill>
              </a:rPr>
              <a:t>。如右图中边</a:t>
            </a:r>
            <a:r>
              <a:rPr lang="en-US" altLang="zh-CN" i="1">
                <a:solidFill>
                  <a:schemeClr val="tx1"/>
                </a:solidFill>
              </a:rPr>
              <a:t>e</a:t>
            </a:r>
            <a:r>
              <a:rPr lang="en-US" altLang="zh-CN" baseline="-25000">
                <a:solidFill>
                  <a:schemeClr val="tx1"/>
                </a:solidFill>
              </a:rPr>
              <a:t>1</a:t>
            </a:r>
            <a:r>
              <a:rPr lang="zh-CN" altLang="en-US">
                <a:solidFill>
                  <a:schemeClr val="tx1"/>
                </a:solidFill>
              </a:rPr>
              <a:t>为环。如果两个点之间多于一条，称为</a:t>
            </a:r>
            <a:r>
              <a:rPr lang="zh-CN" altLang="en-US">
                <a:solidFill>
                  <a:srgbClr val="A50021"/>
                </a:solidFill>
              </a:rPr>
              <a:t>多重边</a:t>
            </a:r>
            <a:r>
              <a:rPr lang="zh-CN" altLang="en-US">
                <a:solidFill>
                  <a:schemeClr val="tx1"/>
                </a:solidFill>
              </a:rPr>
              <a:t>，如右图中的</a:t>
            </a:r>
            <a:r>
              <a:rPr lang="en-US" altLang="zh-CN" i="1">
                <a:solidFill>
                  <a:schemeClr val="tx1"/>
                </a:solidFill>
              </a:rPr>
              <a:t>e</a:t>
            </a:r>
            <a:r>
              <a:rPr lang="en-US" altLang="zh-CN" baseline="-25000">
                <a:solidFill>
                  <a:schemeClr val="tx1"/>
                </a:solidFill>
              </a:rPr>
              <a:t>4</a:t>
            </a:r>
            <a:r>
              <a:rPr lang="zh-CN" altLang="en-US">
                <a:solidFill>
                  <a:schemeClr val="tx1"/>
                </a:solidFill>
              </a:rPr>
              <a:t>和</a:t>
            </a:r>
            <a:r>
              <a:rPr lang="en-US" altLang="zh-CN" i="1">
                <a:solidFill>
                  <a:schemeClr val="tx1"/>
                </a:solidFill>
              </a:rPr>
              <a:t>e</a:t>
            </a:r>
            <a:r>
              <a:rPr lang="en-US" altLang="zh-CN" baseline="-25000">
                <a:solidFill>
                  <a:schemeClr val="tx1"/>
                </a:solidFill>
              </a:rPr>
              <a:t>5</a:t>
            </a:r>
            <a:r>
              <a:rPr lang="zh-CN" altLang="en-US">
                <a:solidFill>
                  <a:schemeClr val="tx1"/>
                </a:solidFill>
              </a:rPr>
              <a:t>，对无环、无多重边的图称作</a:t>
            </a:r>
            <a:r>
              <a:rPr lang="zh-CN" altLang="en-US">
                <a:solidFill>
                  <a:srgbClr val="A50021"/>
                </a:solidFill>
              </a:rPr>
              <a:t>简单图</a:t>
            </a:r>
            <a:r>
              <a:rPr lang="zh-CN" altLang="en-US">
                <a:solidFill>
                  <a:schemeClr val="tx1"/>
                </a:solidFill>
              </a:rPr>
              <a:t>。</a:t>
            </a:r>
          </a:p>
        </p:txBody>
      </p:sp>
      <p:grpSp>
        <p:nvGrpSpPr>
          <p:cNvPr id="27652" name="Group 6"/>
          <p:cNvGrpSpPr>
            <a:grpSpLocks/>
          </p:cNvGrpSpPr>
          <p:nvPr/>
        </p:nvGrpSpPr>
        <p:grpSpPr bwMode="auto">
          <a:xfrm>
            <a:off x="5435600" y="1195388"/>
            <a:ext cx="2774950" cy="3529012"/>
            <a:chOff x="3276" y="1207"/>
            <a:chExt cx="1748" cy="2223"/>
          </a:xfrm>
        </p:grpSpPr>
        <p:sp>
          <p:nvSpPr>
            <p:cNvPr id="27654" name="Line 7"/>
            <p:cNvSpPr>
              <a:spLocks noChangeShapeType="1"/>
            </p:cNvSpPr>
            <p:nvPr/>
          </p:nvSpPr>
          <p:spPr bwMode="auto">
            <a:xfrm flipH="1">
              <a:off x="4784" y="2160"/>
              <a:ext cx="1" cy="109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7655" name="Text Box 8"/>
            <p:cNvSpPr txBox="1">
              <a:spLocks noChangeArrowheads="1"/>
            </p:cNvSpPr>
            <p:nvPr/>
          </p:nvSpPr>
          <p:spPr bwMode="auto">
            <a:xfrm>
              <a:off x="4785" y="2031"/>
              <a:ext cx="23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SzTx/>
              </a:pPr>
              <a:r>
                <a:rPr lang="en-US" altLang="zh-CN" sz="2000" i="1">
                  <a:solidFill>
                    <a:schemeClr val="tx1"/>
                  </a:solidFill>
                  <a:ea typeface="楷体_GB2312" charset="0"/>
                  <a:cs typeface="楷体_GB2312" charset="0"/>
                </a:rPr>
                <a:t>v</a:t>
              </a:r>
              <a:r>
                <a:rPr lang="en-US" altLang="zh-CN" sz="2000" baseline="-25000">
                  <a:solidFill>
                    <a:schemeClr val="tx1"/>
                  </a:solidFill>
                  <a:ea typeface="楷体_GB2312" charset="0"/>
                  <a:cs typeface="楷体_GB2312" charset="0"/>
                </a:rPr>
                <a:t>3</a:t>
              </a:r>
            </a:p>
          </p:txBody>
        </p:sp>
        <p:sp>
          <p:nvSpPr>
            <p:cNvPr id="27656" name="Line 9"/>
            <p:cNvSpPr>
              <a:spLocks noChangeShapeType="1"/>
            </p:cNvSpPr>
            <p:nvPr/>
          </p:nvSpPr>
          <p:spPr bwMode="auto">
            <a:xfrm flipH="1">
              <a:off x="3486" y="2211"/>
              <a:ext cx="1296" cy="100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7657" name="Text Box 10"/>
            <p:cNvSpPr txBox="1">
              <a:spLocks noChangeArrowheads="1"/>
            </p:cNvSpPr>
            <p:nvPr/>
          </p:nvSpPr>
          <p:spPr bwMode="auto">
            <a:xfrm>
              <a:off x="4014" y="2681"/>
              <a:ext cx="23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SzTx/>
              </a:pPr>
              <a:r>
                <a:rPr lang="en-US" altLang="zh-CN" sz="2000" i="1">
                  <a:solidFill>
                    <a:schemeClr val="tx1"/>
                  </a:solidFill>
                  <a:ea typeface="楷体_GB2312" charset="0"/>
                  <a:cs typeface="楷体_GB2312" charset="0"/>
                </a:rPr>
                <a:t>e</a:t>
              </a:r>
              <a:r>
                <a:rPr lang="en-US" altLang="zh-CN" sz="2000" baseline="-25000">
                  <a:solidFill>
                    <a:schemeClr val="tx1"/>
                  </a:solidFill>
                  <a:ea typeface="楷体_GB2312" charset="0"/>
                  <a:cs typeface="楷体_GB2312" charset="0"/>
                </a:rPr>
                <a:t>7</a:t>
              </a:r>
            </a:p>
          </p:txBody>
        </p:sp>
        <p:sp>
          <p:nvSpPr>
            <p:cNvPr id="27658" name="Text Box 11"/>
            <p:cNvSpPr txBox="1">
              <a:spLocks noChangeArrowheads="1"/>
            </p:cNvSpPr>
            <p:nvPr/>
          </p:nvSpPr>
          <p:spPr bwMode="auto">
            <a:xfrm>
              <a:off x="4059" y="1797"/>
              <a:ext cx="23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SzTx/>
              </a:pPr>
              <a:r>
                <a:rPr lang="en-US" altLang="zh-CN" sz="2000" i="1">
                  <a:solidFill>
                    <a:schemeClr val="tx1"/>
                  </a:solidFill>
                  <a:ea typeface="楷体_GB2312" charset="0"/>
                  <a:cs typeface="楷体_GB2312" charset="0"/>
                </a:rPr>
                <a:t>e</a:t>
              </a:r>
              <a:r>
                <a:rPr lang="en-US" altLang="zh-CN" sz="2000" baseline="-25000">
                  <a:solidFill>
                    <a:schemeClr val="tx1"/>
                  </a:solidFill>
                  <a:ea typeface="楷体_GB2312" charset="0"/>
                  <a:cs typeface="楷体_GB2312" charset="0"/>
                </a:rPr>
                <a:t>4</a:t>
              </a:r>
            </a:p>
          </p:txBody>
        </p:sp>
        <p:sp>
          <p:nvSpPr>
            <p:cNvPr id="27659" name="Text Box 12"/>
            <p:cNvSpPr txBox="1">
              <a:spLocks noChangeArrowheads="1"/>
            </p:cNvSpPr>
            <p:nvPr/>
          </p:nvSpPr>
          <p:spPr bwMode="auto">
            <a:xfrm>
              <a:off x="4773" y="2568"/>
              <a:ext cx="23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SzTx/>
              </a:pPr>
              <a:r>
                <a:rPr lang="en-US" altLang="zh-CN" sz="2000" i="1">
                  <a:solidFill>
                    <a:schemeClr val="tx1"/>
                  </a:solidFill>
                  <a:ea typeface="楷体_GB2312" charset="0"/>
                  <a:cs typeface="楷体_GB2312" charset="0"/>
                </a:rPr>
                <a:t>e</a:t>
              </a:r>
              <a:r>
                <a:rPr lang="en-US" altLang="zh-CN" sz="2000" baseline="-25000">
                  <a:solidFill>
                    <a:schemeClr val="tx1"/>
                  </a:solidFill>
                  <a:ea typeface="楷体_GB2312" charset="0"/>
                  <a:cs typeface="楷体_GB2312" charset="0"/>
                </a:rPr>
                <a:t>8</a:t>
              </a:r>
            </a:p>
          </p:txBody>
        </p:sp>
        <p:sp>
          <p:nvSpPr>
            <p:cNvPr id="27660" name="Oval 13"/>
            <p:cNvSpPr>
              <a:spLocks noChangeArrowheads="1"/>
            </p:cNvSpPr>
            <p:nvPr/>
          </p:nvSpPr>
          <p:spPr bwMode="auto">
            <a:xfrm>
              <a:off x="3496" y="2019"/>
              <a:ext cx="1296" cy="336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>
                <a:lnSpc>
                  <a:spcPct val="100000"/>
                </a:lnSpc>
                <a:spcBef>
                  <a:spcPct val="0"/>
                </a:spcBef>
                <a:buSzTx/>
              </a:pPr>
              <a:endParaRPr lang="zh-CN" altLang="en-US" sz="2000">
                <a:solidFill>
                  <a:schemeClr val="tx1"/>
                </a:solidFill>
                <a:ea typeface="楷体_GB2312" charset="0"/>
                <a:cs typeface="楷体_GB2312" charset="0"/>
              </a:endParaRPr>
            </a:p>
          </p:txBody>
        </p:sp>
        <p:sp>
          <p:nvSpPr>
            <p:cNvPr id="27661" name="Line 14"/>
            <p:cNvSpPr>
              <a:spLocks noChangeShapeType="1"/>
            </p:cNvSpPr>
            <p:nvPr/>
          </p:nvSpPr>
          <p:spPr bwMode="auto">
            <a:xfrm>
              <a:off x="3496" y="2163"/>
              <a:ext cx="0" cy="105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7662" name="Text Box 15"/>
            <p:cNvSpPr txBox="1">
              <a:spLocks noChangeArrowheads="1"/>
            </p:cNvSpPr>
            <p:nvPr/>
          </p:nvSpPr>
          <p:spPr bwMode="auto">
            <a:xfrm>
              <a:off x="4093" y="2268"/>
              <a:ext cx="23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SzTx/>
              </a:pPr>
              <a:r>
                <a:rPr lang="en-US" altLang="zh-CN" sz="2000" i="1">
                  <a:solidFill>
                    <a:schemeClr val="tx1"/>
                  </a:solidFill>
                  <a:ea typeface="楷体_GB2312" charset="0"/>
                  <a:cs typeface="楷体_GB2312" charset="0"/>
                </a:rPr>
                <a:t>e</a:t>
              </a:r>
              <a:r>
                <a:rPr lang="en-US" altLang="zh-CN" sz="2000" baseline="-25000">
                  <a:solidFill>
                    <a:schemeClr val="tx1"/>
                  </a:solidFill>
                  <a:ea typeface="楷体_GB2312" charset="0"/>
                  <a:cs typeface="楷体_GB2312" charset="0"/>
                </a:rPr>
                <a:t>5</a:t>
              </a:r>
            </a:p>
          </p:txBody>
        </p:sp>
        <p:sp>
          <p:nvSpPr>
            <p:cNvPr id="27663" name="Text Box 16"/>
            <p:cNvSpPr txBox="1">
              <a:spLocks noChangeArrowheads="1"/>
            </p:cNvSpPr>
            <p:nvPr/>
          </p:nvSpPr>
          <p:spPr bwMode="auto">
            <a:xfrm>
              <a:off x="3486" y="2556"/>
              <a:ext cx="23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SzTx/>
              </a:pPr>
              <a:r>
                <a:rPr lang="en-US" altLang="zh-CN" sz="2000" i="1">
                  <a:solidFill>
                    <a:schemeClr val="tx1"/>
                  </a:solidFill>
                  <a:ea typeface="楷体_GB2312" charset="0"/>
                  <a:cs typeface="楷体_GB2312" charset="0"/>
                </a:rPr>
                <a:t>e</a:t>
              </a:r>
              <a:r>
                <a:rPr lang="en-US" altLang="zh-CN" sz="2000" baseline="-25000">
                  <a:solidFill>
                    <a:schemeClr val="tx1"/>
                  </a:solidFill>
                  <a:ea typeface="楷体_GB2312" charset="0"/>
                  <a:cs typeface="楷体_GB2312" charset="0"/>
                </a:rPr>
                <a:t>6</a:t>
              </a:r>
            </a:p>
          </p:txBody>
        </p:sp>
        <p:sp>
          <p:nvSpPr>
            <p:cNvPr id="27664" name="Oval 17"/>
            <p:cNvSpPr>
              <a:spLocks noChangeArrowheads="1"/>
            </p:cNvSpPr>
            <p:nvPr/>
          </p:nvSpPr>
          <p:spPr bwMode="auto">
            <a:xfrm>
              <a:off x="4024" y="1443"/>
              <a:ext cx="384" cy="24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7665" name="Line 18"/>
            <p:cNvSpPr>
              <a:spLocks noChangeShapeType="1"/>
            </p:cNvSpPr>
            <p:nvPr/>
          </p:nvSpPr>
          <p:spPr bwMode="auto">
            <a:xfrm flipH="1">
              <a:off x="3496" y="1683"/>
              <a:ext cx="720" cy="48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7666" name="Line 19"/>
            <p:cNvSpPr>
              <a:spLocks noChangeShapeType="1"/>
            </p:cNvSpPr>
            <p:nvPr/>
          </p:nvSpPr>
          <p:spPr bwMode="auto">
            <a:xfrm>
              <a:off x="4216" y="1683"/>
              <a:ext cx="576" cy="48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7667" name="Text Box 20"/>
            <p:cNvSpPr txBox="1">
              <a:spLocks noChangeArrowheads="1"/>
            </p:cNvSpPr>
            <p:nvPr/>
          </p:nvSpPr>
          <p:spPr bwMode="auto">
            <a:xfrm>
              <a:off x="4150" y="1207"/>
              <a:ext cx="23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SzTx/>
              </a:pPr>
              <a:r>
                <a:rPr lang="en-US" altLang="zh-CN" sz="2000" i="1">
                  <a:solidFill>
                    <a:schemeClr val="tx1"/>
                  </a:solidFill>
                  <a:ea typeface="楷体_GB2312" charset="0"/>
                  <a:cs typeface="楷体_GB2312" charset="0"/>
                </a:rPr>
                <a:t>e</a:t>
              </a:r>
              <a:r>
                <a:rPr lang="en-US" altLang="zh-CN" sz="2000" baseline="-25000">
                  <a:solidFill>
                    <a:schemeClr val="tx1"/>
                  </a:solidFill>
                  <a:ea typeface="楷体_GB2312" charset="0"/>
                  <a:cs typeface="楷体_GB2312" charset="0"/>
                </a:rPr>
                <a:t>1</a:t>
              </a:r>
              <a:endParaRPr lang="en-US" altLang="zh-CN" sz="2000">
                <a:solidFill>
                  <a:schemeClr val="tx1"/>
                </a:solidFill>
                <a:ea typeface="楷体_GB2312" charset="0"/>
                <a:cs typeface="楷体_GB2312" charset="0"/>
              </a:endParaRPr>
            </a:p>
          </p:txBody>
        </p:sp>
        <p:sp>
          <p:nvSpPr>
            <p:cNvPr id="27668" name="Text Box 21"/>
            <p:cNvSpPr txBox="1">
              <a:spLocks noChangeArrowheads="1"/>
            </p:cNvSpPr>
            <p:nvPr/>
          </p:nvSpPr>
          <p:spPr bwMode="auto">
            <a:xfrm>
              <a:off x="3696" y="1683"/>
              <a:ext cx="23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SzTx/>
              </a:pPr>
              <a:r>
                <a:rPr lang="en-US" altLang="zh-CN" sz="2000" i="1">
                  <a:solidFill>
                    <a:schemeClr val="tx1"/>
                  </a:solidFill>
                  <a:ea typeface="楷体_GB2312" charset="0"/>
                  <a:cs typeface="楷体_GB2312" charset="0"/>
                </a:rPr>
                <a:t>e</a:t>
              </a:r>
              <a:r>
                <a:rPr lang="en-US" altLang="zh-CN" sz="2000" baseline="-25000">
                  <a:solidFill>
                    <a:schemeClr val="tx1"/>
                  </a:solidFill>
                  <a:ea typeface="楷体_GB2312" charset="0"/>
                  <a:cs typeface="楷体_GB2312" charset="0"/>
                </a:rPr>
                <a:t>2</a:t>
              </a:r>
            </a:p>
          </p:txBody>
        </p:sp>
        <p:sp>
          <p:nvSpPr>
            <p:cNvPr id="27669" name="Text Box 22"/>
            <p:cNvSpPr txBox="1">
              <a:spLocks noChangeArrowheads="1"/>
            </p:cNvSpPr>
            <p:nvPr/>
          </p:nvSpPr>
          <p:spPr bwMode="auto">
            <a:xfrm>
              <a:off x="4422" y="1706"/>
              <a:ext cx="23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SzTx/>
              </a:pPr>
              <a:r>
                <a:rPr lang="en-US" altLang="zh-CN" sz="2000" i="1">
                  <a:solidFill>
                    <a:schemeClr val="tx1"/>
                  </a:solidFill>
                  <a:ea typeface="楷体_GB2312" charset="0"/>
                  <a:cs typeface="楷体_GB2312" charset="0"/>
                </a:rPr>
                <a:t>e</a:t>
              </a:r>
              <a:r>
                <a:rPr lang="en-US" altLang="zh-CN" sz="2000" baseline="-25000">
                  <a:solidFill>
                    <a:schemeClr val="tx1"/>
                  </a:solidFill>
                  <a:ea typeface="楷体_GB2312" charset="0"/>
                  <a:cs typeface="楷体_GB2312" charset="0"/>
                </a:rPr>
                <a:t>3</a:t>
              </a:r>
            </a:p>
          </p:txBody>
        </p:sp>
        <p:sp>
          <p:nvSpPr>
            <p:cNvPr id="27670" name="Text Box 23"/>
            <p:cNvSpPr txBox="1">
              <a:spLocks noChangeArrowheads="1"/>
            </p:cNvSpPr>
            <p:nvPr/>
          </p:nvSpPr>
          <p:spPr bwMode="auto">
            <a:xfrm>
              <a:off x="4286" y="1570"/>
              <a:ext cx="23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SzTx/>
              </a:pPr>
              <a:r>
                <a:rPr lang="en-US" altLang="zh-CN" sz="2000" i="1">
                  <a:solidFill>
                    <a:schemeClr val="tx1"/>
                  </a:solidFill>
                  <a:ea typeface="楷体_GB2312" charset="0"/>
                  <a:cs typeface="楷体_GB2312" charset="0"/>
                </a:rPr>
                <a:t>v</a:t>
              </a:r>
              <a:r>
                <a:rPr lang="en-US" altLang="zh-CN" sz="2000" baseline="-25000">
                  <a:solidFill>
                    <a:schemeClr val="tx1"/>
                  </a:solidFill>
                  <a:ea typeface="楷体_GB2312" charset="0"/>
                  <a:cs typeface="楷体_GB2312" charset="0"/>
                </a:rPr>
                <a:t>1</a:t>
              </a:r>
              <a:endParaRPr lang="en-US" altLang="zh-CN" sz="2000">
                <a:solidFill>
                  <a:schemeClr val="tx1"/>
                </a:solidFill>
                <a:ea typeface="楷体_GB2312" charset="0"/>
                <a:cs typeface="楷体_GB2312" charset="0"/>
              </a:endParaRPr>
            </a:p>
          </p:txBody>
        </p:sp>
        <p:sp>
          <p:nvSpPr>
            <p:cNvPr id="27671" name="Text Box 24"/>
            <p:cNvSpPr txBox="1">
              <a:spLocks noChangeArrowheads="1"/>
            </p:cNvSpPr>
            <p:nvPr/>
          </p:nvSpPr>
          <p:spPr bwMode="auto">
            <a:xfrm>
              <a:off x="3276" y="2024"/>
              <a:ext cx="23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SzTx/>
              </a:pPr>
              <a:r>
                <a:rPr lang="en-US" altLang="zh-CN" sz="2000" i="1">
                  <a:solidFill>
                    <a:schemeClr val="tx1"/>
                  </a:solidFill>
                  <a:ea typeface="楷体_GB2312" charset="0"/>
                  <a:cs typeface="楷体_GB2312" charset="0"/>
                </a:rPr>
                <a:t>v</a:t>
              </a:r>
              <a:r>
                <a:rPr lang="en-US" altLang="zh-CN" sz="2000" baseline="-25000">
                  <a:solidFill>
                    <a:schemeClr val="tx1"/>
                  </a:solidFill>
                  <a:ea typeface="楷体_GB2312" charset="0"/>
                  <a:cs typeface="楷体_GB2312" charset="0"/>
                </a:rPr>
                <a:t>2</a:t>
              </a:r>
            </a:p>
          </p:txBody>
        </p:sp>
        <p:sp>
          <p:nvSpPr>
            <p:cNvPr id="27672" name="Text Box 25"/>
            <p:cNvSpPr txBox="1">
              <a:spLocks noChangeArrowheads="1"/>
            </p:cNvSpPr>
            <p:nvPr/>
          </p:nvSpPr>
          <p:spPr bwMode="auto">
            <a:xfrm>
              <a:off x="3380" y="3180"/>
              <a:ext cx="23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SzTx/>
              </a:pPr>
              <a:r>
                <a:rPr lang="en-US" altLang="zh-CN" sz="2000" i="1">
                  <a:solidFill>
                    <a:schemeClr val="tx1"/>
                  </a:solidFill>
                  <a:ea typeface="楷体_GB2312" charset="0"/>
                  <a:cs typeface="楷体_GB2312" charset="0"/>
                </a:rPr>
                <a:t>v</a:t>
              </a:r>
              <a:r>
                <a:rPr lang="en-US" altLang="zh-CN" sz="2000" baseline="-25000">
                  <a:solidFill>
                    <a:schemeClr val="tx1"/>
                  </a:solidFill>
                  <a:ea typeface="楷体_GB2312" charset="0"/>
                  <a:cs typeface="楷体_GB2312" charset="0"/>
                </a:rPr>
                <a:t>4</a:t>
              </a:r>
            </a:p>
          </p:txBody>
        </p:sp>
        <p:sp>
          <p:nvSpPr>
            <p:cNvPr id="27673" name="Text Box 26"/>
            <p:cNvSpPr txBox="1">
              <a:spLocks noChangeArrowheads="1"/>
            </p:cNvSpPr>
            <p:nvPr/>
          </p:nvSpPr>
          <p:spPr bwMode="auto">
            <a:xfrm>
              <a:off x="4773" y="3180"/>
              <a:ext cx="23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SzTx/>
              </a:pPr>
              <a:r>
                <a:rPr lang="en-US" altLang="zh-CN" sz="2000" i="1">
                  <a:solidFill>
                    <a:schemeClr val="tx1"/>
                  </a:solidFill>
                  <a:ea typeface="楷体_GB2312" charset="0"/>
                  <a:cs typeface="楷体_GB2312" charset="0"/>
                </a:rPr>
                <a:t>v</a:t>
              </a:r>
              <a:r>
                <a:rPr lang="en-US" altLang="zh-CN" sz="2000" baseline="-25000">
                  <a:solidFill>
                    <a:schemeClr val="tx1"/>
                  </a:solidFill>
                  <a:ea typeface="楷体_GB2312" charset="0"/>
                  <a:cs typeface="楷体_GB2312" charset="0"/>
                </a:rPr>
                <a:t>5</a:t>
              </a:r>
            </a:p>
          </p:txBody>
        </p:sp>
      </p:grpSp>
      <p:sp>
        <p:nvSpPr>
          <p:cNvPr id="26" name="Text Box 5"/>
          <p:cNvSpPr txBox="1">
            <a:spLocks noChangeArrowheads="1"/>
          </p:cNvSpPr>
          <p:nvPr/>
        </p:nvSpPr>
        <p:spPr bwMode="auto">
          <a:xfrm>
            <a:off x="323850" y="4938713"/>
            <a:ext cx="5184775" cy="151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>
                <a:solidFill>
                  <a:schemeClr val="tx1"/>
                </a:solidFill>
              </a:rPr>
              <a:t>如果图中的边是有方向的，这样的图称作</a:t>
            </a:r>
            <a:r>
              <a:rPr lang="zh-CN" altLang="en-US">
                <a:solidFill>
                  <a:srgbClr val="A50021"/>
                </a:solidFill>
              </a:rPr>
              <a:t>有向图</a:t>
            </a:r>
            <a:r>
              <a:rPr lang="zh-CN" altLang="en-US">
                <a:solidFill>
                  <a:schemeClr val="tx1"/>
                </a:solidFill>
              </a:rPr>
              <a:t>。图中的便没有方向的，称作</a:t>
            </a:r>
            <a:r>
              <a:rPr lang="zh-CN" altLang="en-US">
                <a:solidFill>
                  <a:srgbClr val="A50021"/>
                </a:solidFill>
              </a:rPr>
              <a:t>无向图</a:t>
            </a:r>
            <a:r>
              <a:rPr lang="zh-CN" altLang="en-US">
                <a:solidFill>
                  <a:schemeClr val="tx1"/>
                </a:solidFill>
              </a:rPr>
              <a:t>。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76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76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650" grpId="0" animBg="1"/>
      <p:bldP spid="27651" grpId="0"/>
      <p:bldP spid="26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962" name="Rectangle 2" descr="Large confetti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>
                <a:latin typeface="Times New Roman" charset="0"/>
                <a:ea typeface="宋体" charset="0"/>
              </a:rPr>
              <a:t>树与图的最小树</a:t>
            </a:r>
          </a:p>
        </p:txBody>
      </p:sp>
      <p:sp>
        <p:nvSpPr>
          <p:cNvPr id="121858" name="Oval 4"/>
          <p:cNvSpPr>
            <a:spLocks noChangeArrowheads="1"/>
          </p:cNvSpPr>
          <p:nvPr/>
        </p:nvSpPr>
        <p:spPr bwMode="auto">
          <a:xfrm>
            <a:off x="4387850" y="3543300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1859" name="Oval 5"/>
          <p:cNvSpPr>
            <a:spLocks noChangeArrowheads="1"/>
          </p:cNvSpPr>
          <p:nvPr/>
        </p:nvSpPr>
        <p:spPr bwMode="auto">
          <a:xfrm>
            <a:off x="5454650" y="5067300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1860" name="Oval 6"/>
          <p:cNvSpPr>
            <a:spLocks noChangeArrowheads="1"/>
          </p:cNvSpPr>
          <p:nvPr/>
        </p:nvSpPr>
        <p:spPr bwMode="auto">
          <a:xfrm>
            <a:off x="3244850" y="4991100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1861" name="Oval 7"/>
          <p:cNvSpPr>
            <a:spLocks noChangeArrowheads="1"/>
          </p:cNvSpPr>
          <p:nvPr/>
        </p:nvSpPr>
        <p:spPr bwMode="auto">
          <a:xfrm>
            <a:off x="5454650" y="2019300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1862" name="Oval 8"/>
          <p:cNvSpPr>
            <a:spLocks noChangeArrowheads="1"/>
          </p:cNvSpPr>
          <p:nvPr/>
        </p:nvSpPr>
        <p:spPr bwMode="auto">
          <a:xfrm>
            <a:off x="6369050" y="3543300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1863" name="Oval 9"/>
          <p:cNvSpPr>
            <a:spLocks noChangeArrowheads="1"/>
          </p:cNvSpPr>
          <p:nvPr/>
        </p:nvSpPr>
        <p:spPr bwMode="auto">
          <a:xfrm>
            <a:off x="2330450" y="3467100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1864" name="Oval 10"/>
          <p:cNvSpPr>
            <a:spLocks noChangeArrowheads="1"/>
          </p:cNvSpPr>
          <p:nvPr/>
        </p:nvSpPr>
        <p:spPr bwMode="auto">
          <a:xfrm>
            <a:off x="3397250" y="2019300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1865" name="Line 11"/>
          <p:cNvSpPr>
            <a:spLocks noChangeShapeType="1"/>
          </p:cNvSpPr>
          <p:nvPr/>
        </p:nvSpPr>
        <p:spPr bwMode="auto">
          <a:xfrm flipH="1">
            <a:off x="2406650" y="2095500"/>
            <a:ext cx="990600" cy="14478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1866" name="Line 12"/>
          <p:cNvSpPr>
            <a:spLocks noChangeShapeType="1"/>
          </p:cNvSpPr>
          <p:nvPr/>
        </p:nvSpPr>
        <p:spPr bwMode="auto">
          <a:xfrm>
            <a:off x="3473450" y="2171700"/>
            <a:ext cx="990600" cy="14478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1867" name="Line 13"/>
          <p:cNvSpPr>
            <a:spLocks noChangeShapeType="1"/>
          </p:cNvSpPr>
          <p:nvPr/>
        </p:nvSpPr>
        <p:spPr bwMode="auto">
          <a:xfrm flipH="1">
            <a:off x="4540250" y="2095500"/>
            <a:ext cx="990600" cy="14478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1868" name="Line 14"/>
          <p:cNvSpPr>
            <a:spLocks noChangeShapeType="1"/>
          </p:cNvSpPr>
          <p:nvPr/>
        </p:nvSpPr>
        <p:spPr bwMode="auto">
          <a:xfrm>
            <a:off x="4540250" y="3619500"/>
            <a:ext cx="1828800" cy="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1869" name="Line 15"/>
          <p:cNvSpPr>
            <a:spLocks noChangeShapeType="1"/>
          </p:cNvSpPr>
          <p:nvPr/>
        </p:nvSpPr>
        <p:spPr bwMode="auto">
          <a:xfrm>
            <a:off x="2406650" y="3619500"/>
            <a:ext cx="914400" cy="14478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1870" name="Line 17"/>
          <p:cNvSpPr>
            <a:spLocks noChangeShapeType="1"/>
          </p:cNvSpPr>
          <p:nvPr/>
        </p:nvSpPr>
        <p:spPr bwMode="auto">
          <a:xfrm>
            <a:off x="3321050" y="5143500"/>
            <a:ext cx="2133600" cy="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1871" name="Line 18"/>
          <p:cNvSpPr>
            <a:spLocks noChangeShapeType="1"/>
          </p:cNvSpPr>
          <p:nvPr/>
        </p:nvSpPr>
        <p:spPr bwMode="auto">
          <a:xfrm flipH="1">
            <a:off x="5530850" y="3619500"/>
            <a:ext cx="914400" cy="15240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24979" name="Text Box 19"/>
          <p:cNvSpPr txBox="1">
            <a:spLocks noChangeArrowheads="1"/>
          </p:cNvSpPr>
          <p:nvPr/>
        </p:nvSpPr>
        <p:spPr bwMode="auto">
          <a:xfrm>
            <a:off x="2863850" y="1638300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v1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24980" name="Text Box 20"/>
          <p:cNvSpPr txBox="1">
            <a:spLocks noChangeArrowheads="1"/>
          </p:cNvSpPr>
          <p:nvPr/>
        </p:nvSpPr>
        <p:spPr bwMode="auto">
          <a:xfrm>
            <a:off x="4159250" y="2857500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v7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24981" name="Text Box 21"/>
          <p:cNvSpPr txBox="1">
            <a:spLocks noChangeArrowheads="1"/>
          </p:cNvSpPr>
          <p:nvPr/>
        </p:nvSpPr>
        <p:spPr bwMode="auto">
          <a:xfrm>
            <a:off x="5607050" y="5067300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v4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24982" name="Text Box 22"/>
          <p:cNvSpPr txBox="1">
            <a:spLocks noChangeArrowheads="1"/>
          </p:cNvSpPr>
          <p:nvPr/>
        </p:nvSpPr>
        <p:spPr bwMode="auto">
          <a:xfrm>
            <a:off x="6473825" y="3332163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v3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24983" name="Text Box 23"/>
          <p:cNvSpPr txBox="1">
            <a:spLocks noChangeArrowheads="1"/>
          </p:cNvSpPr>
          <p:nvPr/>
        </p:nvSpPr>
        <p:spPr bwMode="auto">
          <a:xfrm>
            <a:off x="5465763" y="1628775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v2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24984" name="Text Box 24"/>
          <p:cNvSpPr txBox="1">
            <a:spLocks noChangeArrowheads="1"/>
          </p:cNvSpPr>
          <p:nvPr/>
        </p:nvSpPr>
        <p:spPr bwMode="auto">
          <a:xfrm>
            <a:off x="2771775" y="4991100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v5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24985" name="Text Box 25"/>
          <p:cNvSpPr txBox="1">
            <a:spLocks noChangeArrowheads="1"/>
          </p:cNvSpPr>
          <p:nvPr/>
        </p:nvSpPr>
        <p:spPr bwMode="auto">
          <a:xfrm>
            <a:off x="1835150" y="3260725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v6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24986" name="Text Box 26"/>
          <p:cNvSpPr txBox="1">
            <a:spLocks noChangeArrowheads="1"/>
          </p:cNvSpPr>
          <p:nvPr/>
        </p:nvSpPr>
        <p:spPr bwMode="auto">
          <a:xfrm>
            <a:off x="5226050" y="3187700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66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9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24988" name="Text Box 28"/>
          <p:cNvSpPr txBox="1">
            <a:spLocks noChangeArrowheads="1"/>
          </p:cNvSpPr>
          <p:nvPr/>
        </p:nvSpPr>
        <p:spPr bwMode="auto">
          <a:xfrm>
            <a:off x="5911850" y="4305300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66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3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24989" name="Text Box 29"/>
          <p:cNvSpPr txBox="1">
            <a:spLocks noChangeArrowheads="1"/>
          </p:cNvSpPr>
          <p:nvPr/>
        </p:nvSpPr>
        <p:spPr bwMode="auto">
          <a:xfrm>
            <a:off x="2406650" y="4195763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66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28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24990" name="Text Box 30"/>
          <p:cNvSpPr txBox="1">
            <a:spLocks noChangeArrowheads="1"/>
          </p:cNvSpPr>
          <p:nvPr/>
        </p:nvSpPr>
        <p:spPr bwMode="auto">
          <a:xfrm>
            <a:off x="4140200" y="5086350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66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17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24991" name="Text Box 31"/>
          <p:cNvSpPr txBox="1">
            <a:spLocks noChangeArrowheads="1"/>
          </p:cNvSpPr>
          <p:nvPr/>
        </p:nvSpPr>
        <p:spPr bwMode="auto">
          <a:xfrm>
            <a:off x="4768850" y="2476500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66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4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24992" name="Text Box 32"/>
          <p:cNvSpPr txBox="1">
            <a:spLocks noChangeArrowheads="1"/>
          </p:cNvSpPr>
          <p:nvPr/>
        </p:nvSpPr>
        <p:spPr bwMode="auto">
          <a:xfrm>
            <a:off x="3749675" y="2349500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66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1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24993" name="Text Box 33"/>
          <p:cNvSpPr txBox="1">
            <a:spLocks noChangeArrowheads="1"/>
          </p:cNvSpPr>
          <p:nvPr/>
        </p:nvSpPr>
        <p:spPr bwMode="auto">
          <a:xfrm>
            <a:off x="2406650" y="2400300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66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23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986" name="Rectangle 2" descr="Large confetti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>
                <a:latin typeface="Times New Roman" charset="0"/>
                <a:ea typeface="宋体" charset="0"/>
              </a:rPr>
              <a:t>树与图的最小树</a:t>
            </a:r>
          </a:p>
        </p:txBody>
      </p:sp>
      <p:sp>
        <p:nvSpPr>
          <p:cNvPr id="122882" name="Oval 4"/>
          <p:cNvSpPr>
            <a:spLocks noChangeArrowheads="1"/>
          </p:cNvSpPr>
          <p:nvPr/>
        </p:nvSpPr>
        <p:spPr bwMode="auto">
          <a:xfrm>
            <a:off x="4387850" y="3543300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2883" name="Oval 5"/>
          <p:cNvSpPr>
            <a:spLocks noChangeArrowheads="1"/>
          </p:cNvSpPr>
          <p:nvPr/>
        </p:nvSpPr>
        <p:spPr bwMode="auto">
          <a:xfrm>
            <a:off x="5454650" y="5067300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2884" name="Oval 6"/>
          <p:cNvSpPr>
            <a:spLocks noChangeArrowheads="1"/>
          </p:cNvSpPr>
          <p:nvPr/>
        </p:nvSpPr>
        <p:spPr bwMode="auto">
          <a:xfrm>
            <a:off x="3244850" y="4991100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2885" name="Oval 7"/>
          <p:cNvSpPr>
            <a:spLocks noChangeArrowheads="1"/>
          </p:cNvSpPr>
          <p:nvPr/>
        </p:nvSpPr>
        <p:spPr bwMode="auto">
          <a:xfrm>
            <a:off x="5454650" y="2019300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2886" name="Oval 8"/>
          <p:cNvSpPr>
            <a:spLocks noChangeArrowheads="1"/>
          </p:cNvSpPr>
          <p:nvPr/>
        </p:nvSpPr>
        <p:spPr bwMode="auto">
          <a:xfrm>
            <a:off x="6369050" y="3543300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2887" name="Oval 9"/>
          <p:cNvSpPr>
            <a:spLocks noChangeArrowheads="1"/>
          </p:cNvSpPr>
          <p:nvPr/>
        </p:nvSpPr>
        <p:spPr bwMode="auto">
          <a:xfrm>
            <a:off x="2330450" y="3467100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2888" name="Oval 10"/>
          <p:cNvSpPr>
            <a:spLocks noChangeArrowheads="1"/>
          </p:cNvSpPr>
          <p:nvPr/>
        </p:nvSpPr>
        <p:spPr bwMode="auto">
          <a:xfrm>
            <a:off x="3397250" y="2019300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2889" name="Line 11"/>
          <p:cNvSpPr>
            <a:spLocks noChangeShapeType="1"/>
          </p:cNvSpPr>
          <p:nvPr/>
        </p:nvSpPr>
        <p:spPr bwMode="auto">
          <a:xfrm flipH="1">
            <a:off x="2406650" y="2095500"/>
            <a:ext cx="990600" cy="144780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2890" name="Line 12"/>
          <p:cNvSpPr>
            <a:spLocks noChangeShapeType="1"/>
          </p:cNvSpPr>
          <p:nvPr/>
        </p:nvSpPr>
        <p:spPr bwMode="auto">
          <a:xfrm>
            <a:off x="3473450" y="2171700"/>
            <a:ext cx="990600" cy="144780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2891" name="Line 13"/>
          <p:cNvSpPr>
            <a:spLocks noChangeShapeType="1"/>
          </p:cNvSpPr>
          <p:nvPr/>
        </p:nvSpPr>
        <p:spPr bwMode="auto">
          <a:xfrm flipH="1">
            <a:off x="4540250" y="2095500"/>
            <a:ext cx="990600" cy="14478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2892" name="Line 14"/>
          <p:cNvSpPr>
            <a:spLocks noChangeShapeType="1"/>
          </p:cNvSpPr>
          <p:nvPr/>
        </p:nvSpPr>
        <p:spPr bwMode="auto">
          <a:xfrm>
            <a:off x="4540250" y="3619500"/>
            <a:ext cx="1828800" cy="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2893" name="Line 15"/>
          <p:cNvSpPr>
            <a:spLocks noChangeShapeType="1"/>
          </p:cNvSpPr>
          <p:nvPr/>
        </p:nvSpPr>
        <p:spPr bwMode="auto">
          <a:xfrm>
            <a:off x="2406650" y="3619500"/>
            <a:ext cx="914400" cy="144780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2894" name="Line 16"/>
          <p:cNvSpPr>
            <a:spLocks noChangeShapeType="1"/>
          </p:cNvSpPr>
          <p:nvPr/>
        </p:nvSpPr>
        <p:spPr bwMode="auto">
          <a:xfrm>
            <a:off x="3321050" y="5143500"/>
            <a:ext cx="2133600" cy="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2895" name="Line 17"/>
          <p:cNvSpPr>
            <a:spLocks noChangeShapeType="1"/>
          </p:cNvSpPr>
          <p:nvPr/>
        </p:nvSpPr>
        <p:spPr bwMode="auto">
          <a:xfrm flipH="1">
            <a:off x="5530850" y="3619500"/>
            <a:ext cx="914400" cy="152400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26002" name="Text Box 18"/>
          <p:cNvSpPr txBox="1">
            <a:spLocks noChangeArrowheads="1"/>
          </p:cNvSpPr>
          <p:nvPr/>
        </p:nvSpPr>
        <p:spPr bwMode="auto">
          <a:xfrm>
            <a:off x="2863850" y="1638300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v1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26003" name="Text Box 19"/>
          <p:cNvSpPr txBox="1">
            <a:spLocks noChangeArrowheads="1"/>
          </p:cNvSpPr>
          <p:nvPr/>
        </p:nvSpPr>
        <p:spPr bwMode="auto">
          <a:xfrm>
            <a:off x="4159250" y="2857500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v7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26004" name="Text Box 20"/>
          <p:cNvSpPr txBox="1">
            <a:spLocks noChangeArrowheads="1"/>
          </p:cNvSpPr>
          <p:nvPr/>
        </p:nvSpPr>
        <p:spPr bwMode="auto">
          <a:xfrm>
            <a:off x="5607050" y="5067300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v4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26005" name="Text Box 21"/>
          <p:cNvSpPr txBox="1">
            <a:spLocks noChangeArrowheads="1"/>
          </p:cNvSpPr>
          <p:nvPr/>
        </p:nvSpPr>
        <p:spPr bwMode="auto">
          <a:xfrm>
            <a:off x="6473825" y="3332163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v3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26006" name="Text Box 22"/>
          <p:cNvSpPr txBox="1">
            <a:spLocks noChangeArrowheads="1"/>
          </p:cNvSpPr>
          <p:nvPr/>
        </p:nvSpPr>
        <p:spPr bwMode="auto">
          <a:xfrm>
            <a:off x="5465763" y="1628775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v2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26007" name="Text Box 23"/>
          <p:cNvSpPr txBox="1">
            <a:spLocks noChangeArrowheads="1"/>
          </p:cNvSpPr>
          <p:nvPr/>
        </p:nvSpPr>
        <p:spPr bwMode="auto">
          <a:xfrm>
            <a:off x="2771775" y="4991100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v5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26008" name="Text Box 24"/>
          <p:cNvSpPr txBox="1">
            <a:spLocks noChangeArrowheads="1"/>
          </p:cNvSpPr>
          <p:nvPr/>
        </p:nvSpPr>
        <p:spPr bwMode="auto">
          <a:xfrm>
            <a:off x="1835150" y="3260725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v6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26009" name="Text Box 25"/>
          <p:cNvSpPr txBox="1">
            <a:spLocks noChangeArrowheads="1"/>
          </p:cNvSpPr>
          <p:nvPr/>
        </p:nvSpPr>
        <p:spPr bwMode="auto">
          <a:xfrm>
            <a:off x="5226050" y="3187700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66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9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26010" name="Text Box 26"/>
          <p:cNvSpPr txBox="1">
            <a:spLocks noChangeArrowheads="1"/>
          </p:cNvSpPr>
          <p:nvPr/>
        </p:nvSpPr>
        <p:spPr bwMode="auto">
          <a:xfrm>
            <a:off x="5911850" y="4305300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66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3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26011" name="Text Box 27"/>
          <p:cNvSpPr txBox="1">
            <a:spLocks noChangeArrowheads="1"/>
          </p:cNvSpPr>
          <p:nvPr/>
        </p:nvSpPr>
        <p:spPr bwMode="auto">
          <a:xfrm>
            <a:off x="2406650" y="4195763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66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28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26012" name="Text Box 28"/>
          <p:cNvSpPr txBox="1">
            <a:spLocks noChangeArrowheads="1"/>
          </p:cNvSpPr>
          <p:nvPr/>
        </p:nvSpPr>
        <p:spPr bwMode="auto">
          <a:xfrm>
            <a:off x="4140200" y="5086350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66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17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26013" name="Text Box 29"/>
          <p:cNvSpPr txBox="1">
            <a:spLocks noChangeArrowheads="1"/>
          </p:cNvSpPr>
          <p:nvPr/>
        </p:nvSpPr>
        <p:spPr bwMode="auto">
          <a:xfrm>
            <a:off x="4768850" y="2476500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66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4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26014" name="Text Box 30"/>
          <p:cNvSpPr txBox="1">
            <a:spLocks noChangeArrowheads="1"/>
          </p:cNvSpPr>
          <p:nvPr/>
        </p:nvSpPr>
        <p:spPr bwMode="auto">
          <a:xfrm>
            <a:off x="3749675" y="2349500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66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1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26015" name="Text Box 31"/>
          <p:cNvSpPr txBox="1">
            <a:spLocks noChangeArrowheads="1"/>
          </p:cNvSpPr>
          <p:nvPr/>
        </p:nvSpPr>
        <p:spPr bwMode="auto">
          <a:xfrm>
            <a:off x="2406650" y="2400300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66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23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010" name="Rectangle 2" descr="Large confetti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>
                <a:latin typeface="Times New Roman" charset="0"/>
                <a:ea typeface="宋体" charset="0"/>
              </a:rPr>
              <a:t>树与图的最小树</a:t>
            </a:r>
          </a:p>
        </p:txBody>
      </p:sp>
      <p:sp>
        <p:nvSpPr>
          <p:cNvPr id="123906" name="Oval 4"/>
          <p:cNvSpPr>
            <a:spLocks noChangeArrowheads="1"/>
          </p:cNvSpPr>
          <p:nvPr/>
        </p:nvSpPr>
        <p:spPr bwMode="auto">
          <a:xfrm>
            <a:off x="4359275" y="3325813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3907" name="Oval 5"/>
          <p:cNvSpPr>
            <a:spLocks noChangeArrowheads="1"/>
          </p:cNvSpPr>
          <p:nvPr/>
        </p:nvSpPr>
        <p:spPr bwMode="auto">
          <a:xfrm>
            <a:off x="5426075" y="4849813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3908" name="Oval 6"/>
          <p:cNvSpPr>
            <a:spLocks noChangeArrowheads="1"/>
          </p:cNvSpPr>
          <p:nvPr/>
        </p:nvSpPr>
        <p:spPr bwMode="auto">
          <a:xfrm>
            <a:off x="3216275" y="4773613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3909" name="Oval 7"/>
          <p:cNvSpPr>
            <a:spLocks noChangeArrowheads="1"/>
          </p:cNvSpPr>
          <p:nvPr/>
        </p:nvSpPr>
        <p:spPr bwMode="auto">
          <a:xfrm>
            <a:off x="5426075" y="1801813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3910" name="Oval 8"/>
          <p:cNvSpPr>
            <a:spLocks noChangeArrowheads="1"/>
          </p:cNvSpPr>
          <p:nvPr/>
        </p:nvSpPr>
        <p:spPr bwMode="auto">
          <a:xfrm>
            <a:off x="6340475" y="3325813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3911" name="Oval 9"/>
          <p:cNvSpPr>
            <a:spLocks noChangeArrowheads="1"/>
          </p:cNvSpPr>
          <p:nvPr/>
        </p:nvSpPr>
        <p:spPr bwMode="auto">
          <a:xfrm>
            <a:off x="2301875" y="3249613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3912" name="Oval 10"/>
          <p:cNvSpPr>
            <a:spLocks noChangeArrowheads="1"/>
          </p:cNvSpPr>
          <p:nvPr/>
        </p:nvSpPr>
        <p:spPr bwMode="auto">
          <a:xfrm>
            <a:off x="3368675" y="1801813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3913" name="Line 11"/>
          <p:cNvSpPr>
            <a:spLocks noChangeShapeType="1"/>
          </p:cNvSpPr>
          <p:nvPr/>
        </p:nvSpPr>
        <p:spPr bwMode="auto">
          <a:xfrm flipH="1">
            <a:off x="2378075" y="1878013"/>
            <a:ext cx="990600" cy="14478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3914" name="Line 12"/>
          <p:cNvSpPr>
            <a:spLocks noChangeShapeType="1"/>
          </p:cNvSpPr>
          <p:nvPr/>
        </p:nvSpPr>
        <p:spPr bwMode="auto">
          <a:xfrm>
            <a:off x="3444875" y="1954213"/>
            <a:ext cx="990600" cy="14478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3915" name="Line 13"/>
          <p:cNvSpPr>
            <a:spLocks noChangeShapeType="1"/>
          </p:cNvSpPr>
          <p:nvPr/>
        </p:nvSpPr>
        <p:spPr bwMode="auto">
          <a:xfrm flipH="1">
            <a:off x="4511675" y="1878013"/>
            <a:ext cx="990600" cy="14478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3916" name="Line 14"/>
          <p:cNvSpPr>
            <a:spLocks noChangeShapeType="1"/>
          </p:cNvSpPr>
          <p:nvPr/>
        </p:nvSpPr>
        <p:spPr bwMode="auto">
          <a:xfrm>
            <a:off x="4511675" y="3402013"/>
            <a:ext cx="1828800" cy="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3917" name="Line 15"/>
          <p:cNvSpPr>
            <a:spLocks noChangeShapeType="1"/>
          </p:cNvSpPr>
          <p:nvPr/>
        </p:nvSpPr>
        <p:spPr bwMode="auto">
          <a:xfrm>
            <a:off x="3292475" y="4926013"/>
            <a:ext cx="2133600" cy="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3918" name="Line 16"/>
          <p:cNvSpPr>
            <a:spLocks noChangeShapeType="1"/>
          </p:cNvSpPr>
          <p:nvPr/>
        </p:nvSpPr>
        <p:spPr bwMode="auto">
          <a:xfrm flipH="1">
            <a:off x="5502275" y="3402013"/>
            <a:ext cx="914400" cy="15240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27025" name="Text Box 17"/>
          <p:cNvSpPr txBox="1">
            <a:spLocks noChangeArrowheads="1"/>
          </p:cNvSpPr>
          <p:nvPr/>
        </p:nvSpPr>
        <p:spPr bwMode="auto">
          <a:xfrm>
            <a:off x="2835275" y="1420813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v1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27026" name="Text Box 18"/>
          <p:cNvSpPr txBox="1">
            <a:spLocks noChangeArrowheads="1"/>
          </p:cNvSpPr>
          <p:nvPr/>
        </p:nvSpPr>
        <p:spPr bwMode="auto">
          <a:xfrm>
            <a:off x="4130675" y="2640013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v7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27027" name="Text Box 19"/>
          <p:cNvSpPr txBox="1">
            <a:spLocks noChangeArrowheads="1"/>
          </p:cNvSpPr>
          <p:nvPr/>
        </p:nvSpPr>
        <p:spPr bwMode="auto">
          <a:xfrm>
            <a:off x="5578475" y="4849813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v4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27028" name="Text Box 20"/>
          <p:cNvSpPr txBox="1">
            <a:spLocks noChangeArrowheads="1"/>
          </p:cNvSpPr>
          <p:nvPr/>
        </p:nvSpPr>
        <p:spPr bwMode="auto">
          <a:xfrm>
            <a:off x="6492875" y="3021013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v3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27029" name="Text Box 21"/>
          <p:cNvSpPr txBox="1">
            <a:spLocks noChangeArrowheads="1"/>
          </p:cNvSpPr>
          <p:nvPr/>
        </p:nvSpPr>
        <p:spPr bwMode="auto">
          <a:xfrm>
            <a:off x="5502275" y="1268413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v2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27030" name="Text Box 22"/>
          <p:cNvSpPr txBox="1">
            <a:spLocks noChangeArrowheads="1"/>
          </p:cNvSpPr>
          <p:nvPr/>
        </p:nvSpPr>
        <p:spPr bwMode="auto">
          <a:xfrm>
            <a:off x="2530475" y="4773613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v5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27031" name="Text Box 23"/>
          <p:cNvSpPr txBox="1">
            <a:spLocks noChangeArrowheads="1"/>
          </p:cNvSpPr>
          <p:nvPr/>
        </p:nvSpPr>
        <p:spPr bwMode="auto">
          <a:xfrm>
            <a:off x="1692275" y="2944813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v6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27032" name="Text Box 24"/>
          <p:cNvSpPr txBox="1">
            <a:spLocks noChangeArrowheads="1"/>
          </p:cNvSpPr>
          <p:nvPr/>
        </p:nvSpPr>
        <p:spPr bwMode="auto">
          <a:xfrm>
            <a:off x="5197475" y="2944813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66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9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27033" name="Text Box 25"/>
          <p:cNvSpPr txBox="1">
            <a:spLocks noChangeArrowheads="1"/>
          </p:cNvSpPr>
          <p:nvPr/>
        </p:nvSpPr>
        <p:spPr bwMode="auto">
          <a:xfrm>
            <a:off x="5883275" y="4087813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66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3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27034" name="Text Box 26"/>
          <p:cNvSpPr txBox="1">
            <a:spLocks noChangeArrowheads="1"/>
          </p:cNvSpPr>
          <p:nvPr/>
        </p:nvSpPr>
        <p:spPr bwMode="auto">
          <a:xfrm>
            <a:off x="4110038" y="4868863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66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17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27035" name="Text Box 27"/>
          <p:cNvSpPr txBox="1">
            <a:spLocks noChangeArrowheads="1"/>
          </p:cNvSpPr>
          <p:nvPr/>
        </p:nvSpPr>
        <p:spPr bwMode="auto">
          <a:xfrm>
            <a:off x="4740275" y="2259013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66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4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27036" name="Text Box 28"/>
          <p:cNvSpPr txBox="1">
            <a:spLocks noChangeArrowheads="1"/>
          </p:cNvSpPr>
          <p:nvPr/>
        </p:nvSpPr>
        <p:spPr bwMode="auto">
          <a:xfrm>
            <a:off x="3751263" y="2108200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66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1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27037" name="Text Box 29"/>
          <p:cNvSpPr txBox="1">
            <a:spLocks noChangeArrowheads="1"/>
          </p:cNvSpPr>
          <p:nvPr/>
        </p:nvSpPr>
        <p:spPr bwMode="auto">
          <a:xfrm>
            <a:off x="2378075" y="2182813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66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23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27038" name="Text Box 30"/>
          <p:cNvSpPr txBox="1">
            <a:spLocks noChangeArrowheads="1"/>
          </p:cNvSpPr>
          <p:nvPr/>
        </p:nvSpPr>
        <p:spPr bwMode="auto">
          <a:xfrm>
            <a:off x="696913" y="5589588"/>
            <a:ext cx="7620000" cy="57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z="320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min=1+4+9+3+17+23=57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034" name="Rectangle 2" descr="Large confetti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>
                <a:latin typeface="Times New Roman" charset="0"/>
                <a:ea typeface="宋体" charset="0"/>
              </a:rPr>
              <a:t>树与图的最小树</a:t>
            </a:r>
          </a:p>
        </p:txBody>
      </p:sp>
      <p:pic>
        <p:nvPicPr>
          <p:cNvPr id="124930" name="Picture 4" descr="52design_com_kzkt_05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075" y="1201738"/>
            <a:ext cx="12192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28037" name="Text Box 5"/>
          <p:cNvSpPr txBox="1">
            <a:spLocks noChangeArrowheads="1"/>
          </p:cNvSpPr>
          <p:nvPr/>
        </p:nvSpPr>
        <p:spPr bwMode="auto">
          <a:xfrm>
            <a:off x="1763713" y="1314450"/>
            <a:ext cx="7056437" cy="530225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defRPr/>
            </a:pPr>
            <a:r>
              <a:rPr lang="zh-CN" altLang="en-US" smtClean="0">
                <a:solidFill>
                  <a:srgbClr val="A5002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练习：</a:t>
            </a:r>
            <a:r>
              <a:rPr lang="zh-CN" altLang="en-US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应用避圈法求最小树</a:t>
            </a:r>
          </a:p>
        </p:txBody>
      </p:sp>
      <p:sp>
        <p:nvSpPr>
          <p:cNvPr id="124932" name="Oval 6"/>
          <p:cNvSpPr>
            <a:spLocks noChangeArrowheads="1"/>
          </p:cNvSpPr>
          <p:nvPr/>
        </p:nvSpPr>
        <p:spPr bwMode="auto">
          <a:xfrm>
            <a:off x="4452938" y="3895725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4933" name="Oval 7"/>
          <p:cNvSpPr>
            <a:spLocks noChangeArrowheads="1"/>
          </p:cNvSpPr>
          <p:nvPr/>
        </p:nvSpPr>
        <p:spPr bwMode="auto">
          <a:xfrm>
            <a:off x="5519738" y="5419725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4934" name="Oval 8"/>
          <p:cNvSpPr>
            <a:spLocks noChangeArrowheads="1"/>
          </p:cNvSpPr>
          <p:nvPr/>
        </p:nvSpPr>
        <p:spPr bwMode="auto">
          <a:xfrm>
            <a:off x="3309938" y="5343525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4935" name="Oval 9"/>
          <p:cNvSpPr>
            <a:spLocks noChangeArrowheads="1"/>
          </p:cNvSpPr>
          <p:nvPr/>
        </p:nvSpPr>
        <p:spPr bwMode="auto">
          <a:xfrm>
            <a:off x="5519738" y="2371725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4936" name="Oval 10"/>
          <p:cNvSpPr>
            <a:spLocks noChangeArrowheads="1"/>
          </p:cNvSpPr>
          <p:nvPr/>
        </p:nvSpPr>
        <p:spPr bwMode="auto">
          <a:xfrm>
            <a:off x="6434138" y="3895725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4937" name="Oval 11"/>
          <p:cNvSpPr>
            <a:spLocks noChangeArrowheads="1"/>
          </p:cNvSpPr>
          <p:nvPr/>
        </p:nvSpPr>
        <p:spPr bwMode="auto">
          <a:xfrm>
            <a:off x="2395538" y="3819525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4938" name="Oval 12"/>
          <p:cNvSpPr>
            <a:spLocks noChangeArrowheads="1"/>
          </p:cNvSpPr>
          <p:nvPr/>
        </p:nvSpPr>
        <p:spPr bwMode="auto">
          <a:xfrm>
            <a:off x="3462338" y="2371725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4939" name="Line 13"/>
          <p:cNvSpPr>
            <a:spLocks noChangeShapeType="1"/>
          </p:cNvSpPr>
          <p:nvPr/>
        </p:nvSpPr>
        <p:spPr bwMode="auto">
          <a:xfrm>
            <a:off x="3538538" y="2447925"/>
            <a:ext cx="1981200" cy="0"/>
          </a:xfrm>
          <a:prstGeom prst="line">
            <a:avLst/>
          </a:prstGeom>
          <a:noFill/>
          <a:ln w="38100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4940" name="Line 14"/>
          <p:cNvSpPr>
            <a:spLocks noChangeShapeType="1"/>
          </p:cNvSpPr>
          <p:nvPr/>
        </p:nvSpPr>
        <p:spPr bwMode="auto">
          <a:xfrm flipH="1">
            <a:off x="2471738" y="2447925"/>
            <a:ext cx="990600" cy="1447800"/>
          </a:xfrm>
          <a:prstGeom prst="line">
            <a:avLst/>
          </a:prstGeom>
          <a:noFill/>
          <a:ln w="38100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4941" name="Line 15"/>
          <p:cNvSpPr>
            <a:spLocks noChangeShapeType="1"/>
          </p:cNvSpPr>
          <p:nvPr/>
        </p:nvSpPr>
        <p:spPr bwMode="auto">
          <a:xfrm>
            <a:off x="5595938" y="2447925"/>
            <a:ext cx="914400" cy="1524000"/>
          </a:xfrm>
          <a:prstGeom prst="line">
            <a:avLst/>
          </a:prstGeom>
          <a:noFill/>
          <a:ln w="38100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4942" name="Line 16"/>
          <p:cNvSpPr>
            <a:spLocks noChangeShapeType="1"/>
          </p:cNvSpPr>
          <p:nvPr/>
        </p:nvSpPr>
        <p:spPr bwMode="auto">
          <a:xfrm>
            <a:off x="3538538" y="2524125"/>
            <a:ext cx="990600" cy="1447800"/>
          </a:xfrm>
          <a:prstGeom prst="line">
            <a:avLst/>
          </a:prstGeom>
          <a:noFill/>
          <a:ln w="38100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4943" name="Line 17"/>
          <p:cNvSpPr>
            <a:spLocks noChangeShapeType="1"/>
          </p:cNvSpPr>
          <p:nvPr/>
        </p:nvSpPr>
        <p:spPr bwMode="auto">
          <a:xfrm flipH="1">
            <a:off x="4605338" y="2447925"/>
            <a:ext cx="990600" cy="1447800"/>
          </a:xfrm>
          <a:prstGeom prst="line">
            <a:avLst/>
          </a:prstGeom>
          <a:noFill/>
          <a:ln w="38100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4944" name="Line 18"/>
          <p:cNvSpPr>
            <a:spLocks noChangeShapeType="1"/>
          </p:cNvSpPr>
          <p:nvPr/>
        </p:nvSpPr>
        <p:spPr bwMode="auto">
          <a:xfrm>
            <a:off x="2471738" y="3971925"/>
            <a:ext cx="1981200" cy="0"/>
          </a:xfrm>
          <a:prstGeom prst="line">
            <a:avLst/>
          </a:prstGeom>
          <a:noFill/>
          <a:ln w="38100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4945" name="Line 19"/>
          <p:cNvSpPr>
            <a:spLocks noChangeShapeType="1"/>
          </p:cNvSpPr>
          <p:nvPr/>
        </p:nvSpPr>
        <p:spPr bwMode="auto">
          <a:xfrm>
            <a:off x="4605338" y="3971925"/>
            <a:ext cx="1828800" cy="0"/>
          </a:xfrm>
          <a:prstGeom prst="line">
            <a:avLst/>
          </a:prstGeom>
          <a:noFill/>
          <a:ln w="38100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4946" name="Line 20"/>
          <p:cNvSpPr>
            <a:spLocks noChangeShapeType="1"/>
          </p:cNvSpPr>
          <p:nvPr/>
        </p:nvSpPr>
        <p:spPr bwMode="auto">
          <a:xfrm>
            <a:off x="2471738" y="3971925"/>
            <a:ext cx="914400" cy="1447800"/>
          </a:xfrm>
          <a:prstGeom prst="line">
            <a:avLst/>
          </a:prstGeom>
          <a:noFill/>
          <a:ln w="38100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4947" name="Line 21"/>
          <p:cNvSpPr>
            <a:spLocks noChangeShapeType="1"/>
          </p:cNvSpPr>
          <p:nvPr/>
        </p:nvSpPr>
        <p:spPr bwMode="auto">
          <a:xfrm flipH="1">
            <a:off x="3386138" y="4048125"/>
            <a:ext cx="1143000" cy="1371600"/>
          </a:xfrm>
          <a:prstGeom prst="line">
            <a:avLst/>
          </a:prstGeom>
          <a:noFill/>
          <a:ln w="38100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4948" name="Line 22"/>
          <p:cNvSpPr>
            <a:spLocks noChangeShapeType="1"/>
          </p:cNvSpPr>
          <p:nvPr/>
        </p:nvSpPr>
        <p:spPr bwMode="auto">
          <a:xfrm>
            <a:off x="4529138" y="3971925"/>
            <a:ext cx="1066800" cy="1524000"/>
          </a:xfrm>
          <a:prstGeom prst="line">
            <a:avLst/>
          </a:prstGeom>
          <a:noFill/>
          <a:ln w="38100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4949" name="Line 23"/>
          <p:cNvSpPr>
            <a:spLocks noChangeShapeType="1"/>
          </p:cNvSpPr>
          <p:nvPr/>
        </p:nvSpPr>
        <p:spPr bwMode="auto">
          <a:xfrm>
            <a:off x="3386138" y="5495925"/>
            <a:ext cx="2133600" cy="0"/>
          </a:xfrm>
          <a:prstGeom prst="line">
            <a:avLst/>
          </a:prstGeom>
          <a:noFill/>
          <a:ln w="38100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4950" name="Line 24"/>
          <p:cNvSpPr>
            <a:spLocks noChangeShapeType="1"/>
          </p:cNvSpPr>
          <p:nvPr/>
        </p:nvSpPr>
        <p:spPr bwMode="auto">
          <a:xfrm flipH="1">
            <a:off x="5595938" y="3971925"/>
            <a:ext cx="914400" cy="1524000"/>
          </a:xfrm>
          <a:prstGeom prst="line">
            <a:avLst/>
          </a:prstGeom>
          <a:noFill/>
          <a:ln w="38100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28057" name="Text Box 25"/>
          <p:cNvSpPr txBox="1">
            <a:spLocks noChangeArrowheads="1"/>
          </p:cNvSpPr>
          <p:nvPr/>
        </p:nvSpPr>
        <p:spPr bwMode="auto">
          <a:xfrm>
            <a:off x="3016250" y="2035175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v1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28058" name="Text Box 26"/>
          <p:cNvSpPr txBox="1">
            <a:spLocks noChangeArrowheads="1"/>
          </p:cNvSpPr>
          <p:nvPr/>
        </p:nvSpPr>
        <p:spPr bwMode="auto">
          <a:xfrm>
            <a:off x="4283075" y="3332163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v7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28059" name="Text Box 27"/>
          <p:cNvSpPr txBox="1">
            <a:spLocks noChangeArrowheads="1"/>
          </p:cNvSpPr>
          <p:nvPr/>
        </p:nvSpPr>
        <p:spPr bwMode="auto">
          <a:xfrm>
            <a:off x="5608638" y="5372100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v4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28060" name="Text Box 28"/>
          <p:cNvSpPr txBox="1">
            <a:spLocks noChangeArrowheads="1"/>
          </p:cNvSpPr>
          <p:nvPr/>
        </p:nvSpPr>
        <p:spPr bwMode="auto">
          <a:xfrm>
            <a:off x="6545263" y="3590925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v3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28061" name="Text Box 29"/>
          <p:cNvSpPr txBox="1">
            <a:spLocks noChangeArrowheads="1"/>
          </p:cNvSpPr>
          <p:nvPr/>
        </p:nvSpPr>
        <p:spPr bwMode="auto">
          <a:xfrm>
            <a:off x="5595938" y="1989138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v2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28062" name="Text Box 30"/>
          <p:cNvSpPr txBox="1">
            <a:spLocks noChangeArrowheads="1"/>
          </p:cNvSpPr>
          <p:nvPr/>
        </p:nvSpPr>
        <p:spPr bwMode="auto">
          <a:xfrm>
            <a:off x="2843213" y="5343525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v5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28063" name="Text Box 31"/>
          <p:cNvSpPr txBox="1">
            <a:spLocks noChangeArrowheads="1"/>
          </p:cNvSpPr>
          <p:nvPr/>
        </p:nvSpPr>
        <p:spPr bwMode="auto">
          <a:xfrm>
            <a:off x="1908175" y="3619500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v6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28064" name="Text Box 32"/>
          <p:cNvSpPr txBox="1">
            <a:spLocks noChangeArrowheads="1"/>
          </p:cNvSpPr>
          <p:nvPr/>
        </p:nvSpPr>
        <p:spPr bwMode="auto">
          <a:xfrm>
            <a:off x="4300538" y="1989138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66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20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28065" name="Text Box 33"/>
          <p:cNvSpPr txBox="1">
            <a:spLocks noChangeArrowheads="1"/>
          </p:cNvSpPr>
          <p:nvPr/>
        </p:nvSpPr>
        <p:spPr bwMode="auto">
          <a:xfrm>
            <a:off x="5969000" y="2827338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66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15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28066" name="Text Box 34"/>
          <p:cNvSpPr txBox="1">
            <a:spLocks noChangeArrowheads="1"/>
          </p:cNvSpPr>
          <p:nvPr/>
        </p:nvSpPr>
        <p:spPr bwMode="auto">
          <a:xfrm>
            <a:off x="5508625" y="3548063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66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9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28067" name="Text Box 35"/>
          <p:cNvSpPr txBox="1">
            <a:spLocks noChangeArrowheads="1"/>
          </p:cNvSpPr>
          <p:nvPr/>
        </p:nvSpPr>
        <p:spPr bwMode="auto">
          <a:xfrm>
            <a:off x="5003800" y="4505325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66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16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28068" name="Text Box 36"/>
          <p:cNvSpPr txBox="1">
            <a:spLocks noChangeArrowheads="1"/>
          </p:cNvSpPr>
          <p:nvPr/>
        </p:nvSpPr>
        <p:spPr bwMode="auto">
          <a:xfrm>
            <a:off x="3449638" y="4505325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66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25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28069" name="Text Box 37"/>
          <p:cNvSpPr txBox="1">
            <a:spLocks noChangeArrowheads="1"/>
          </p:cNvSpPr>
          <p:nvPr/>
        </p:nvSpPr>
        <p:spPr bwMode="auto">
          <a:xfrm>
            <a:off x="6011863" y="4556125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66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3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28070" name="Text Box 38"/>
          <p:cNvSpPr txBox="1">
            <a:spLocks noChangeArrowheads="1"/>
          </p:cNvSpPr>
          <p:nvPr/>
        </p:nvSpPr>
        <p:spPr bwMode="auto">
          <a:xfrm>
            <a:off x="2471738" y="4556125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66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28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28071" name="Text Box 39"/>
          <p:cNvSpPr txBox="1">
            <a:spLocks noChangeArrowheads="1"/>
          </p:cNvSpPr>
          <p:nvPr/>
        </p:nvSpPr>
        <p:spPr bwMode="auto">
          <a:xfrm>
            <a:off x="4283075" y="5491163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66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17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28072" name="Text Box 40"/>
          <p:cNvSpPr txBox="1">
            <a:spLocks noChangeArrowheads="1"/>
          </p:cNvSpPr>
          <p:nvPr/>
        </p:nvSpPr>
        <p:spPr bwMode="auto">
          <a:xfrm>
            <a:off x="4787900" y="2852738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66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4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28073" name="Text Box 41"/>
          <p:cNvSpPr txBox="1">
            <a:spLocks noChangeArrowheads="1"/>
          </p:cNvSpPr>
          <p:nvPr/>
        </p:nvSpPr>
        <p:spPr bwMode="auto">
          <a:xfrm>
            <a:off x="3924300" y="2827338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66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1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28074" name="Text Box 42"/>
          <p:cNvSpPr txBox="1">
            <a:spLocks noChangeArrowheads="1"/>
          </p:cNvSpPr>
          <p:nvPr/>
        </p:nvSpPr>
        <p:spPr bwMode="auto">
          <a:xfrm>
            <a:off x="2471738" y="2827338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66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23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28075" name="Text Box 43"/>
          <p:cNvSpPr txBox="1">
            <a:spLocks noChangeArrowheads="1"/>
          </p:cNvSpPr>
          <p:nvPr/>
        </p:nvSpPr>
        <p:spPr bwMode="auto">
          <a:xfrm>
            <a:off x="3157538" y="3590925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66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36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058" name="Rectangle 2" descr="Large confetti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>
                <a:latin typeface="Times New Roman" charset="0"/>
                <a:ea typeface="宋体" charset="0"/>
              </a:rPr>
              <a:t>树与图的最小树</a:t>
            </a:r>
          </a:p>
        </p:txBody>
      </p:sp>
      <p:sp>
        <p:nvSpPr>
          <p:cNvPr id="125954" name="Oval 42"/>
          <p:cNvSpPr>
            <a:spLocks noChangeArrowheads="1"/>
          </p:cNvSpPr>
          <p:nvPr/>
        </p:nvSpPr>
        <p:spPr bwMode="auto">
          <a:xfrm>
            <a:off x="4308475" y="3463925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5955" name="Oval 43"/>
          <p:cNvSpPr>
            <a:spLocks noChangeArrowheads="1"/>
          </p:cNvSpPr>
          <p:nvPr/>
        </p:nvSpPr>
        <p:spPr bwMode="auto">
          <a:xfrm>
            <a:off x="5375275" y="4987925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5956" name="Oval 44"/>
          <p:cNvSpPr>
            <a:spLocks noChangeArrowheads="1"/>
          </p:cNvSpPr>
          <p:nvPr/>
        </p:nvSpPr>
        <p:spPr bwMode="auto">
          <a:xfrm>
            <a:off x="3165475" y="4911725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5957" name="Oval 45"/>
          <p:cNvSpPr>
            <a:spLocks noChangeArrowheads="1"/>
          </p:cNvSpPr>
          <p:nvPr/>
        </p:nvSpPr>
        <p:spPr bwMode="auto">
          <a:xfrm>
            <a:off x="5375275" y="1939925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5958" name="Oval 46"/>
          <p:cNvSpPr>
            <a:spLocks noChangeArrowheads="1"/>
          </p:cNvSpPr>
          <p:nvPr/>
        </p:nvSpPr>
        <p:spPr bwMode="auto">
          <a:xfrm>
            <a:off x="6289675" y="3463925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5959" name="Oval 47"/>
          <p:cNvSpPr>
            <a:spLocks noChangeArrowheads="1"/>
          </p:cNvSpPr>
          <p:nvPr/>
        </p:nvSpPr>
        <p:spPr bwMode="auto">
          <a:xfrm>
            <a:off x="2251075" y="3387725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5960" name="Oval 48"/>
          <p:cNvSpPr>
            <a:spLocks noChangeArrowheads="1"/>
          </p:cNvSpPr>
          <p:nvPr/>
        </p:nvSpPr>
        <p:spPr bwMode="auto">
          <a:xfrm>
            <a:off x="3317875" y="1939925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5961" name="Line 49"/>
          <p:cNvSpPr>
            <a:spLocks noChangeShapeType="1"/>
          </p:cNvSpPr>
          <p:nvPr/>
        </p:nvSpPr>
        <p:spPr bwMode="auto">
          <a:xfrm>
            <a:off x="3394075" y="2016125"/>
            <a:ext cx="1981200" cy="0"/>
          </a:xfrm>
          <a:prstGeom prst="line">
            <a:avLst/>
          </a:prstGeom>
          <a:noFill/>
          <a:ln w="38100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5962" name="Line 50"/>
          <p:cNvSpPr>
            <a:spLocks noChangeShapeType="1"/>
          </p:cNvSpPr>
          <p:nvPr/>
        </p:nvSpPr>
        <p:spPr bwMode="auto">
          <a:xfrm flipH="1">
            <a:off x="2327275" y="2016125"/>
            <a:ext cx="990600" cy="1447800"/>
          </a:xfrm>
          <a:prstGeom prst="line">
            <a:avLst/>
          </a:prstGeom>
          <a:noFill/>
          <a:ln w="38100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5963" name="Line 51"/>
          <p:cNvSpPr>
            <a:spLocks noChangeShapeType="1"/>
          </p:cNvSpPr>
          <p:nvPr/>
        </p:nvSpPr>
        <p:spPr bwMode="auto">
          <a:xfrm>
            <a:off x="5451475" y="2016125"/>
            <a:ext cx="914400" cy="1524000"/>
          </a:xfrm>
          <a:prstGeom prst="line">
            <a:avLst/>
          </a:prstGeom>
          <a:noFill/>
          <a:ln w="38100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5964" name="Line 52"/>
          <p:cNvSpPr>
            <a:spLocks noChangeShapeType="1"/>
          </p:cNvSpPr>
          <p:nvPr/>
        </p:nvSpPr>
        <p:spPr bwMode="auto">
          <a:xfrm>
            <a:off x="3394075" y="2092325"/>
            <a:ext cx="990600" cy="144780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5965" name="Line 53"/>
          <p:cNvSpPr>
            <a:spLocks noChangeShapeType="1"/>
          </p:cNvSpPr>
          <p:nvPr/>
        </p:nvSpPr>
        <p:spPr bwMode="auto">
          <a:xfrm flipH="1">
            <a:off x="4460875" y="2016125"/>
            <a:ext cx="990600" cy="1447800"/>
          </a:xfrm>
          <a:prstGeom prst="line">
            <a:avLst/>
          </a:prstGeom>
          <a:noFill/>
          <a:ln w="38100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5966" name="Line 54"/>
          <p:cNvSpPr>
            <a:spLocks noChangeShapeType="1"/>
          </p:cNvSpPr>
          <p:nvPr/>
        </p:nvSpPr>
        <p:spPr bwMode="auto">
          <a:xfrm>
            <a:off x="2327275" y="3540125"/>
            <a:ext cx="1981200" cy="0"/>
          </a:xfrm>
          <a:prstGeom prst="line">
            <a:avLst/>
          </a:prstGeom>
          <a:noFill/>
          <a:ln w="38100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5967" name="Line 55"/>
          <p:cNvSpPr>
            <a:spLocks noChangeShapeType="1"/>
          </p:cNvSpPr>
          <p:nvPr/>
        </p:nvSpPr>
        <p:spPr bwMode="auto">
          <a:xfrm>
            <a:off x="4460875" y="3540125"/>
            <a:ext cx="1828800" cy="0"/>
          </a:xfrm>
          <a:prstGeom prst="line">
            <a:avLst/>
          </a:prstGeom>
          <a:noFill/>
          <a:ln w="38100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5968" name="Line 56"/>
          <p:cNvSpPr>
            <a:spLocks noChangeShapeType="1"/>
          </p:cNvSpPr>
          <p:nvPr/>
        </p:nvSpPr>
        <p:spPr bwMode="auto">
          <a:xfrm>
            <a:off x="2327275" y="3540125"/>
            <a:ext cx="914400" cy="1447800"/>
          </a:xfrm>
          <a:prstGeom prst="line">
            <a:avLst/>
          </a:prstGeom>
          <a:noFill/>
          <a:ln w="38100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5969" name="Line 57"/>
          <p:cNvSpPr>
            <a:spLocks noChangeShapeType="1"/>
          </p:cNvSpPr>
          <p:nvPr/>
        </p:nvSpPr>
        <p:spPr bwMode="auto">
          <a:xfrm flipH="1">
            <a:off x="3241675" y="3616325"/>
            <a:ext cx="1143000" cy="1371600"/>
          </a:xfrm>
          <a:prstGeom prst="line">
            <a:avLst/>
          </a:prstGeom>
          <a:noFill/>
          <a:ln w="38100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5970" name="Line 58"/>
          <p:cNvSpPr>
            <a:spLocks noChangeShapeType="1"/>
          </p:cNvSpPr>
          <p:nvPr/>
        </p:nvSpPr>
        <p:spPr bwMode="auto">
          <a:xfrm>
            <a:off x="4384675" y="3540125"/>
            <a:ext cx="1066800" cy="1524000"/>
          </a:xfrm>
          <a:prstGeom prst="line">
            <a:avLst/>
          </a:prstGeom>
          <a:noFill/>
          <a:ln w="38100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5971" name="Line 59"/>
          <p:cNvSpPr>
            <a:spLocks noChangeShapeType="1"/>
          </p:cNvSpPr>
          <p:nvPr/>
        </p:nvSpPr>
        <p:spPr bwMode="auto">
          <a:xfrm>
            <a:off x="3241675" y="5064125"/>
            <a:ext cx="2133600" cy="0"/>
          </a:xfrm>
          <a:prstGeom prst="line">
            <a:avLst/>
          </a:prstGeom>
          <a:noFill/>
          <a:ln w="38100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5972" name="Line 60"/>
          <p:cNvSpPr>
            <a:spLocks noChangeShapeType="1"/>
          </p:cNvSpPr>
          <p:nvPr/>
        </p:nvSpPr>
        <p:spPr bwMode="auto">
          <a:xfrm flipH="1">
            <a:off x="5451475" y="3540125"/>
            <a:ext cx="914400" cy="1524000"/>
          </a:xfrm>
          <a:prstGeom prst="line">
            <a:avLst/>
          </a:prstGeom>
          <a:noFill/>
          <a:ln w="38100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29117" name="Text Box 61"/>
          <p:cNvSpPr txBox="1">
            <a:spLocks noChangeArrowheads="1"/>
          </p:cNvSpPr>
          <p:nvPr/>
        </p:nvSpPr>
        <p:spPr bwMode="auto">
          <a:xfrm>
            <a:off x="2871788" y="1603375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v1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29118" name="Text Box 62"/>
          <p:cNvSpPr txBox="1">
            <a:spLocks noChangeArrowheads="1"/>
          </p:cNvSpPr>
          <p:nvPr/>
        </p:nvSpPr>
        <p:spPr bwMode="auto">
          <a:xfrm>
            <a:off x="4138613" y="2900363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v7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29119" name="Text Box 63"/>
          <p:cNvSpPr txBox="1">
            <a:spLocks noChangeArrowheads="1"/>
          </p:cNvSpPr>
          <p:nvPr/>
        </p:nvSpPr>
        <p:spPr bwMode="auto">
          <a:xfrm>
            <a:off x="5464175" y="4940300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v4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29120" name="Text Box 64"/>
          <p:cNvSpPr txBox="1">
            <a:spLocks noChangeArrowheads="1"/>
          </p:cNvSpPr>
          <p:nvPr/>
        </p:nvSpPr>
        <p:spPr bwMode="auto">
          <a:xfrm>
            <a:off x="6400800" y="3159125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v3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29121" name="Text Box 65"/>
          <p:cNvSpPr txBox="1">
            <a:spLocks noChangeArrowheads="1"/>
          </p:cNvSpPr>
          <p:nvPr/>
        </p:nvSpPr>
        <p:spPr bwMode="auto">
          <a:xfrm>
            <a:off x="5451475" y="1557338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v2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29122" name="Text Box 66"/>
          <p:cNvSpPr txBox="1">
            <a:spLocks noChangeArrowheads="1"/>
          </p:cNvSpPr>
          <p:nvPr/>
        </p:nvSpPr>
        <p:spPr bwMode="auto">
          <a:xfrm>
            <a:off x="2698750" y="4911725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v5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29123" name="Text Box 67"/>
          <p:cNvSpPr txBox="1">
            <a:spLocks noChangeArrowheads="1"/>
          </p:cNvSpPr>
          <p:nvPr/>
        </p:nvSpPr>
        <p:spPr bwMode="auto">
          <a:xfrm>
            <a:off x="1763713" y="3187700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v6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29124" name="Text Box 68"/>
          <p:cNvSpPr txBox="1">
            <a:spLocks noChangeArrowheads="1"/>
          </p:cNvSpPr>
          <p:nvPr/>
        </p:nvSpPr>
        <p:spPr bwMode="auto">
          <a:xfrm>
            <a:off x="4156075" y="1557338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66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20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29125" name="Text Box 69"/>
          <p:cNvSpPr txBox="1">
            <a:spLocks noChangeArrowheads="1"/>
          </p:cNvSpPr>
          <p:nvPr/>
        </p:nvSpPr>
        <p:spPr bwMode="auto">
          <a:xfrm>
            <a:off x="5824538" y="2395538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66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15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29126" name="Text Box 70"/>
          <p:cNvSpPr txBox="1">
            <a:spLocks noChangeArrowheads="1"/>
          </p:cNvSpPr>
          <p:nvPr/>
        </p:nvSpPr>
        <p:spPr bwMode="auto">
          <a:xfrm>
            <a:off x="5364163" y="3116263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66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9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29127" name="Text Box 71"/>
          <p:cNvSpPr txBox="1">
            <a:spLocks noChangeArrowheads="1"/>
          </p:cNvSpPr>
          <p:nvPr/>
        </p:nvSpPr>
        <p:spPr bwMode="auto">
          <a:xfrm>
            <a:off x="4859338" y="4073525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66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16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29128" name="Text Box 72"/>
          <p:cNvSpPr txBox="1">
            <a:spLocks noChangeArrowheads="1"/>
          </p:cNvSpPr>
          <p:nvPr/>
        </p:nvSpPr>
        <p:spPr bwMode="auto">
          <a:xfrm>
            <a:off x="3305175" y="4073525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66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25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29129" name="Text Box 73"/>
          <p:cNvSpPr txBox="1">
            <a:spLocks noChangeArrowheads="1"/>
          </p:cNvSpPr>
          <p:nvPr/>
        </p:nvSpPr>
        <p:spPr bwMode="auto">
          <a:xfrm>
            <a:off x="5867400" y="4124325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66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3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29130" name="Text Box 74"/>
          <p:cNvSpPr txBox="1">
            <a:spLocks noChangeArrowheads="1"/>
          </p:cNvSpPr>
          <p:nvPr/>
        </p:nvSpPr>
        <p:spPr bwMode="auto">
          <a:xfrm>
            <a:off x="2327275" y="4124325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66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28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29131" name="Text Box 75"/>
          <p:cNvSpPr txBox="1">
            <a:spLocks noChangeArrowheads="1"/>
          </p:cNvSpPr>
          <p:nvPr/>
        </p:nvSpPr>
        <p:spPr bwMode="auto">
          <a:xfrm>
            <a:off x="4138613" y="5059363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66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17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29132" name="Text Box 76"/>
          <p:cNvSpPr txBox="1">
            <a:spLocks noChangeArrowheads="1"/>
          </p:cNvSpPr>
          <p:nvPr/>
        </p:nvSpPr>
        <p:spPr bwMode="auto">
          <a:xfrm>
            <a:off x="4643438" y="2420938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66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4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29133" name="Text Box 77"/>
          <p:cNvSpPr txBox="1">
            <a:spLocks noChangeArrowheads="1"/>
          </p:cNvSpPr>
          <p:nvPr/>
        </p:nvSpPr>
        <p:spPr bwMode="auto">
          <a:xfrm>
            <a:off x="3779838" y="2395538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66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1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29134" name="Text Box 78"/>
          <p:cNvSpPr txBox="1">
            <a:spLocks noChangeArrowheads="1"/>
          </p:cNvSpPr>
          <p:nvPr/>
        </p:nvSpPr>
        <p:spPr bwMode="auto">
          <a:xfrm>
            <a:off x="2327275" y="2395538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66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23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29135" name="Text Box 79"/>
          <p:cNvSpPr txBox="1">
            <a:spLocks noChangeArrowheads="1"/>
          </p:cNvSpPr>
          <p:nvPr/>
        </p:nvSpPr>
        <p:spPr bwMode="auto">
          <a:xfrm>
            <a:off x="3013075" y="3159125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66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36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82" name="Rectangle 2" descr="Large confetti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>
                <a:latin typeface="Times New Roman" charset="0"/>
                <a:ea typeface="宋体" charset="0"/>
              </a:rPr>
              <a:t>树与图的最小树</a:t>
            </a:r>
          </a:p>
        </p:txBody>
      </p:sp>
      <p:sp>
        <p:nvSpPr>
          <p:cNvPr id="126978" name="Oval 4"/>
          <p:cNvSpPr>
            <a:spLocks noChangeArrowheads="1"/>
          </p:cNvSpPr>
          <p:nvPr/>
        </p:nvSpPr>
        <p:spPr bwMode="auto">
          <a:xfrm>
            <a:off x="4308475" y="3463925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6979" name="Oval 5"/>
          <p:cNvSpPr>
            <a:spLocks noChangeArrowheads="1"/>
          </p:cNvSpPr>
          <p:nvPr/>
        </p:nvSpPr>
        <p:spPr bwMode="auto">
          <a:xfrm>
            <a:off x="5375275" y="4987925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6980" name="Oval 6"/>
          <p:cNvSpPr>
            <a:spLocks noChangeArrowheads="1"/>
          </p:cNvSpPr>
          <p:nvPr/>
        </p:nvSpPr>
        <p:spPr bwMode="auto">
          <a:xfrm>
            <a:off x="3165475" y="4911725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6981" name="Oval 7"/>
          <p:cNvSpPr>
            <a:spLocks noChangeArrowheads="1"/>
          </p:cNvSpPr>
          <p:nvPr/>
        </p:nvSpPr>
        <p:spPr bwMode="auto">
          <a:xfrm>
            <a:off x="5375275" y="1939925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6982" name="Oval 8"/>
          <p:cNvSpPr>
            <a:spLocks noChangeArrowheads="1"/>
          </p:cNvSpPr>
          <p:nvPr/>
        </p:nvSpPr>
        <p:spPr bwMode="auto">
          <a:xfrm>
            <a:off x="6289675" y="3463925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6983" name="Oval 9"/>
          <p:cNvSpPr>
            <a:spLocks noChangeArrowheads="1"/>
          </p:cNvSpPr>
          <p:nvPr/>
        </p:nvSpPr>
        <p:spPr bwMode="auto">
          <a:xfrm>
            <a:off x="2251075" y="3387725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6984" name="Oval 10"/>
          <p:cNvSpPr>
            <a:spLocks noChangeArrowheads="1"/>
          </p:cNvSpPr>
          <p:nvPr/>
        </p:nvSpPr>
        <p:spPr bwMode="auto">
          <a:xfrm>
            <a:off x="3317875" y="1939925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6985" name="Line 11"/>
          <p:cNvSpPr>
            <a:spLocks noChangeShapeType="1"/>
          </p:cNvSpPr>
          <p:nvPr/>
        </p:nvSpPr>
        <p:spPr bwMode="auto">
          <a:xfrm>
            <a:off x="3394075" y="2016125"/>
            <a:ext cx="1981200" cy="0"/>
          </a:xfrm>
          <a:prstGeom prst="line">
            <a:avLst/>
          </a:prstGeom>
          <a:noFill/>
          <a:ln w="38100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6986" name="Line 12"/>
          <p:cNvSpPr>
            <a:spLocks noChangeShapeType="1"/>
          </p:cNvSpPr>
          <p:nvPr/>
        </p:nvSpPr>
        <p:spPr bwMode="auto">
          <a:xfrm flipH="1">
            <a:off x="2327275" y="2016125"/>
            <a:ext cx="990600" cy="1447800"/>
          </a:xfrm>
          <a:prstGeom prst="line">
            <a:avLst/>
          </a:prstGeom>
          <a:noFill/>
          <a:ln w="38100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6987" name="Line 13"/>
          <p:cNvSpPr>
            <a:spLocks noChangeShapeType="1"/>
          </p:cNvSpPr>
          <p:nvPr/>
        </p:nvSpPr>
        <p:spPr bwMode="auto">
          <a:xfrm>
            <a:off x="5451475" y="2016125"/>
            <a:ext cx="914400" cy="1524000"/>
          </a:xfrm>
          <a:prstGeom prst="line">
            <a:avLst/>
          </a:prstGeom>
          <a:noFill/>
          <a:ln w="38100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6988" name="Line 14"/>
          <p:cNvSpPr>
            <a:spLocks noChangeShapeType="1"/>
          </p:cNvSpPr>
          <p:nvPr/>
        </p:nvSpPr>
        <p:spPr bwMode="auto">
          <a:xfrm>
            <a:off x="3394075" y="2092325"/>
            <a:ext cx="990600" cy="144780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6989" name="Line 15"/>
          <p:cNvSpPr>
            <a:spLocks noChangeShapeType="1"/>
          </p:cNvSpPr>
          <p:nvPr/>
        </p:nvSpPr>
        <p:spPr bwMode="auto">
          <a:xfrm flipH="1">
            <a:off x="4460875" y="2016125"/>
            <a:ext cx="990600" cy="1447800"/>
          </a:xfrm>
          <a:prstGeom prst="line">
            <a:avLst/>
          </a:prstGeom>
          <a:noFill/>
          <a:ln w="38100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6990" name="Line 16"/>
          <p:cNvSpPr>
            <a:spLocks noChangeShapeType="1"/>
          </p:cNvSpPr>
          <p:nvPr/>
        </p:nvSpPr>
        <p:spPr bwMode="auto">
          <a:xfrm>
            <a:off x="2327275" y="3540125"/>
            <a:ext cx="1981200" cy="0"/>
          </a:xfrm>
          <a:prstGeom prst="line">
            <a:avLst/>
          </a:prstGeom>
          <a:noFill/>
          <a:ln w="38100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6991" name="Line 17"/>
          <p:cNvSpPr>
            <a:spLocks noChangeShapeType="1"/>
          </p:cNvSpPr>
          <p:nvPr/>
        </p:nvSpPr>
        <p:spPr bwMode="auto">
          <a:xfrm>
            <a:off x="4460875" y="3540125"/>
            <a:ext cx="1828800" cy="0"/>
          </a:xfrm>
          <a:prstGeom prst="line">
            <a:avLst/>
          </a:prstGeom>
          <a:noFill/>
          <a:ln w="38100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6992" name="Line 18"/>
          <p:cNvSpPr>
            <a:spLocks noChangeShapeType="1"/>
          </p:cNvSpPr>
          <p:nvPr/>
        </p:nvSpPr>
        <p:spPr bwMode="auto">
          <a:xfrm>
            <a:off x="2327275" y="3540125"/>
            <a:ext cx="914400" cy="1447800"/>
          </a:xfrm>
          <a:prstGeom prst="line">
            <a:avLst/>
          </a:prstGeom>
          <a:noFill/>
          <a:ln w="38100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6993" name="Line 19"/>
          <p:cNvSpPr>
            <a:spLocks noChangeShapeType="1"/>
          </p:cNvSpPr>
          <p:nvPr/>
        </p:nvSpPr>
        <p:spPr bwMode="auto">
          <a:xfrm flipH="1">
            <a:off x="3241675" y="3616325"/>
            <a:ext cx="1143000" cy="1371600"/>
          </a:xfrm>
          <a:prstGeom prst="line">
            <a:avLst/>
          </a:prstGeom>
          <a:noFill/>
          <a:ln w="38100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6994" name="Line 20"/>
          <p:cNvSpPr>
            <a:spLocks noChangeShapeType="1"/>
          </p:cNvSpPr>
          <p:nvPr/>
        </p:nvSpPr>
        <p:spPr bwMode="auto">
          <a:xfrm>
            <a:off x="4384675" y="3540125"/>
            <a:ext cx="1066800" cy="1524000"/>
          </a:xfrm>
          <a:prstGeom prst="line">
            <a:avLst/>
          </a:prstGeom>
          <a:noFill/>
          <a:ln w="38100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6995" name="Line 21"/>
          <p:cNvSpPr>
            <a:spLocks noChangeShapeType="1"/>
          </p:cNvSpPr>
          <p:nvPr/>
        </p:nvSpPr>
        <p:spPr bwMode="auto">
          <a:xfrm>
            <a:off x="3241675" y="5064125"/>
            <a:ext cx="2133600" cy="0"/>
          </a:xfrm>
          <a:prstGeom prst="line">
            <a:avLst/>
          </a:prstGeom>
          <a:noFill/>
          <a:ln w="38100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6996" name="Line 22"/>
          <p:cNvSpPr>
            <a:spLocks noChangeShapeType="1"/>
          </p:cNvSpPr>
          <p:nvPr/>
        </p:nvSpPr>
        <p:spPr bwMode="auto">
          <a:xfrm flipH="1">
            <a:off x="5451475" y="3540125"/>
            <a:ext cx="914400" cy="152400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30103" name="Text Box 23"/>
          <p:cNvSpPr txBox="1">
            <a:spLocks noChangeArrowheads="1"/>
          </p:cNvSpPr>
          <p:nvPr/>
        </p:nvSpPr>
        <p:spPr bwMode="auto">
          <a:xfrm>
            <a:off x="2871788" y="1603375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v1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30104" name="Text Box 24"/>
          <p:cNvSpPr txBox="1">
            <a:spLocks noChangeArrowheads="1"/>
          </p:cNvSpPr>
          <p:nvPr/>
        </p:nvSpPr>
        <p:spPr bwMode="auto">
          <a:xfrm>
            <a:off x="4138613" y="2900363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v7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30105" name="Text Box 25"/>
          <p:cNvSpPr txBox="1">
            <a:spLocks noChangeArrowheads="1"/>
          </p:cNvSpPr>
          <p:nvPr/>
        </p:nvSpPr>
        <p:spPr bwMode="auto">
          <a:xfrm>
            <a:off x="5464175" y="4940300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v4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30106" name="Text Box 26"/>
          <p:cNvSpPr txBox="1">
            <a:spLocks noChangeArrowheads="1"/>
          </p:cNvSpPr>
          <p:nvPr/>
        </p:nvSpPr>
        <p:spPr bwMode="auto">
          <a:xfrm>
            <a:off x="6400800" y="3159125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v3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30107" name="Text Box 27"/>
          <p:cNvSpPr txBox="1">
            <a:spLocks noChangeArrowheads="1"/>
          </p:cNvSpPr>
          <p:nvPr/>
        </p:nvSpPr>
        <p:spPr bwMode="auto">
          <a:xfrm>
            <a:off x="5451475" y="1557338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v2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30108" name="Text Box 28"/>
          <p:cNvSpPr txBox="1">
            <a:spLocks noChangeArrowheads="1"/>
          </p:cNvSpPr>
          <p:nvPr/>
        </p:nvSpPr>
        <p:spPr bwMode="auto">
          <a:xfrm>
            <a:off x="2698750" y="4911725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v5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30109" name="Text Box 29"/>
          <p:cNvSpPr txBox="1">
            <a:spLocks noChangeArrowheads="1"/>
          </p:cNvSpPr>
          <p:nvPr/>
        </p:nvSpPr>
        <p:spPr bwMode="auto">
          <a:xfrm>
            <a:off x="1763713" y="3187700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v6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30110" name="Text Box 30"/>
          <p:cNvSpPr txBox="1">
            <a:spLocks noChangeArrowheads="1"/>
          </p:cNvSpPr>
          <p:nvPr/>
        </p:nvSpPr>
        <p:spPr bwMode="auto">
          <a:xfrm>
            <a:off x="4156075" y="1557338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66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20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30111" name="Text Box 31"/>
          <p:cNvSpPr txBox="1">
            <a:spLocks noChangeArrowheads="1"/>
          </p:cNvSpPr>
          <p:nvPr/>
        </p:nvSpPr>
        <p:spPr bwMode="auto">
          <a:xfrm>
            <a:off x="5824538" y="2395538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66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15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30112" name="Text Box 32"/>
          <p:cNvSpPr txBox="1">
            <a:spLocks noChangeArrowheads="1"/>
          </p:cNvSpPr>
          <p:nvPr/>
        </p:nvSpPr>
        <p:spPr bwMode="auto">
          <a:xfrm>
            <a:off x="5364163" y="3116263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66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9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30113" name="Text Box 33"/>
          <p:cNvSpPr txBox="1">
            <a:spLocks noChangeArrowheads="1"/>
          </p:cNvSpPr>
          <p:nvPr/>
        </p:nvSpPr>
        <p:spPr bwMode="auto">
          <a:xfrm>
            <a:off x="4859338" y="4073525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66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16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30114" name="Text Box 34"/>
          <p:cNvSpPr txBox="1">
            <a:spLocks noChangeArrowheads="1"/>
          </p:cNvSpPr>
          <p:nvPr/>
        </p:nvSpPr>
        <p:spPr bwMode="auto">
          <a:xfrm>
            <a:off x="3305175" y="4073525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66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25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30115" name="Text Box 35"/>
          <p:cNvSpPr txBox="1">
            <a:spLocks noChangeArrowheads="1"/>
          </p:cNvSpPr>
          <p:nvPr/>
        </p:nvSpPr>
        <p:spPr bwMode="auto">
          <a:xfrm>
            <a:off x="5867400" y="4124325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66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3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30116" name="Text Box 36"/>
          <p:cNvSpPr txBox="1">
            <a:spLocks noChangeArrowheads="1"/>
          </p:cNvSpPr>
          <p:nvPr/>
        </p:nvSpPr>
        <p:spPr bwMode="auto">
          <a:xfrm>
            <a:off x="2327275" y="4124325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66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28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30117" name="Text Box 37"/>
          <p:cNvSpPr txBox="1">
            <a:spLocks noChangeArrowheads="1"/>
          </p:cNvSpPr>
          <p:nvPr/>
        </p:nvSpPr>
        <p:spPr bwMode="auto">
          <a:xfrm>
            <a:off x="4138613" y="5059363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66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17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30118" name="Text Box 38"/>
          <p:cNvSpPr txBox="1">
            <a:spLocks noChangeArrowheads="1"/>
          </p:cNvSpPr>
          <p:nvPr/>
        </p:nvSpPr>
        <p:spPr bwMode="auto">
          <a:xfrm>
            <a:off x="4643438" y="2420938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66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4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30119" name="Text Box 39"/>
          <p:cNvSpPr txBox="1">
            <a:spLocks noChangeArrowheads="1"/>
          </p:cNvSpPr>
          <p:nvPr/>
        </p:nvSpPr>
        <p:spPr bwMode="auto">
          <a:xfrm>
            <a:off x="3779838" y="2395538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66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1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30120" name="Text Box 40"/>
          <p:cNvSpPr txBox="1">
            <a:spLocks noChangeArrowheads="1"/>
          </p:cNvSpPr>
          <p:nvPr/>
        </p:nvSpPr>
        <p:spPr bwMode="auto">
          <a:xfrm>
            <a:off x="2327275" y="2395538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66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23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30121" name="Text Box 41"/>
          <p:cNvSpPr txBox="1">
            <a:spLocks noChangeArrowheads="1"/>
          </p:cNvSpPr>
          <p:nvPr/>
        </p:nvSpPr>
        <p:spPr bwMode="auto">
          <a:xfrm>
            <a:off x="3013075" y="3159125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66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36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106" name="Rectangle 2" descr="Large confetti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>
                <a:latin typeface="Times New Roman" charset="0"/>
                <a:ea typeface="宋体" charset="0"/>
              </a:rPr>
              <a:t>树与图的最小树</a:t>
            </a:r>
          </a:p>
        </p:txBody>
      </p:sp>
      <p:sp>
        <p:nvSpPr>
          <p:cNvPr id="128002" name="Oval 3"/>
          <p:cNvSpPr>
            <a:spLocks noChangeArrowheads="1"/>
          </p:cNvSpPr>
          <p:nvPr/>
        </p:nvSpPr>
        <p:spPr bwMode="auto">
          <a:xfrm>
            <a:off x="4308475" y="3463925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8003" name="Oval 4"/>
          <p:cNvSpPr>
            <a:spLocks noChangeArrowheads="1"/>
          </p:cNvSpPr>
          <p:nvPr/>
        </p:nvSpPr>
        <p:spPr bwMode="auto">
          <a:xfrm>
            <a:off x="5375275" y="4987925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8004" name="Oval 5"/>
          <p:cNvSpPr>
            <a:spLocks noChangeArrowheads="1"/>
          </p:cNvSpPr>
          <p:nvPr/>
        </p:nvSpPr>
        <p:spPr bwMode="auto">
          <a:xfrm>
            <a:off x="3165475" y="4911725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8005" name="Oval 6"/>
          <p:cNvSpPr>
            <a:spLocks noChangeArrowheads="1"/>
          </p:cNvSpPr>
          <p:nvPr/>
        </p:nvSpPr>
        <p:spPr bwMode="auto">
          <a:xfrm>
            <a:off x="5375275" y="1939925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8006" name="Oval 7"/>
          <p:cNvSpPr>
            <a:spLocks noChangeArrowheads="1"/>
          </p:cNvSpPr>
          <p:nvPr/>
        </p:nvSpPr>
        <p:spPr bwMode="auto">
          <a:xfrm>
            <a:off x="6289675" y="3463925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8007" name="Oval 8"/>
          <p:cNvSpPr>
            <a:spLocks noChangeArrowheads="1"/>
          </p:cNvSpPr>
          <p:nvPr/>
        </p:nvSpPr>
        <p:spPr bwMode="auto">
          <a:xfrm>
            <a:off x="2251075" y="3387725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8008" name="Oval 9"/>
          <p:cNvSpPr>
            <a:spLocks noChangeArrowheads="1"/>
          </p:cNvSpPr>
          <p:nvPr/>
        </p:nvSpPr>
        <p:spPr bwMode="auto">
          <a:xfrm>
            <a:off x="3317875" y="1939925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8009" name="Line 10"/>
          <p:cNvSpPr>
            <a:spLocks noChangeShapeType="1"/>
          </p:cNvSpPr>
          <p:nvPr/>
        </p:nvSpPr>
        <p:spPr bwMode="auto">
          <a:xfrm>
            <a:off x="3394075" y="2016125"/>
            <a:ext cx="1981200" cy="0"/>
          </a:xfrm>
          <a:prstGeom prst="line">
            <a:avLst/>
          </a:prstGeom>
          <a:noFill/>
          <a:ln w="38100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8010" name="Line 11"/>
          <p:cNvSpPr>
            <a:spLocks noChangeShapeType="1"/>
          </p:cNvSpPr>
          <p:nvPr/>
        </p:nvSpPr>
        <p:spPr bwMode="auto">
          <a:xfrm flipH="1">
            <a:off x="2327275" y="2016125"/>
            <a:ext cx="990600" cy="1447800"/>
          </a:xfrm>
          <a:prstGeom prst="line">
            <a:avLst/>
          </a:prstGeom>
          <a:noFill/>
          <a:ln w="38100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8011" name="Line 12"/>
          <p:cNvSpPr>
            <a:spLocks noChangeShapeType="1"/>
          </p:cNvSpPr>
          <p:nvPr/>
        </p:nvSpPr>
        <p:spPr bwMode="auto">
          <a:xfrm>
            <a:off x="5451475" y="2016125"/>
            <a:ext cx="914400" cy="1524000"/>
          </a:xfrm>
          <a:prstGeom prst="line">
            <a:avLst/>
          </a:prstGeom>
          <a:noFill/>
          <a:ln w="38100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8012" name="Line 13"/>
          <p:cNvSpPr>
            <a:spLocks noChangeShapeType="1"/>
          </p:cNvSpPr>
          <p:nvPr/>
        </p:nvSpPr>
        <p:spPr bwMode="auto">
          <a:xfrm>
            <a:off x="3394075" y="2092325"/>
            <a:ext cx="990600" cy="144780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8013" name="Line 14"/>
          <p:cNvSpPr>
            <a:spLocks noChangeShapeType="1"/>
          </p:cNvSpPr>
          <p:nvPr/>
        </p:nvSpPr>
        <p:spPr bwMode="auto">
          <a:xfrm flipH="1">
            <a:off x="4460875" y="2016125"/>
            <a:ext cx="990600" cy="144780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8014" name="Line 15"/>
          <p:cNvSpPr>
            <a:spLocks noChangeShapeType="1"/>
          </p:cNvSpPr>
          <p:nvPr/>
        </p:nvSpPr>
        <p:spPr bwMode="auto">
          <a:xfrm>
            <a:off x="2327275" y="3540125"/>
            <a:ext cx="1981200" cy="0"/>
          </a:xfrm>
          <a:prstGeom prst="line">
            <a:avLst/>
          </a:prstGeom>
          <a:noFill/>
          <a:ln w="38100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8015" name="Line 16"/>
          <p:cNvSpPr>
            <a:spLocks noChangeShapeType="1"/>
          </p:cNvSpPr>
          <p:nvPr/>
        </p:nvSpPr>
        <p:spPr bwMode="auto">
          <a:xfrm>
            <a:off x="4460875" y="3540125"/>
            <a:ext cx="1828800" cy="0"/>
          </a:xfrm>
          <a:prstGeom prst="line">
            <a:avLst/>
          </a:prstGeom>
          <a:noFill/>
          <a:ln w="38100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8016" name="Line 17"/>
          <p:cNvSpPr>
            <a:spLocks noChangeShapeType="1"/>
          </p:cNvSpPr>
          <p:nvPr/>
        </p:nvSpPr>
        <p:spPr bwMode="auto">
          <a:xfrm>
            <a:off x="2327275" y="3540125"/>
            <a:ext cx="914400" cy="1447800"/>
          </a:xfrm>
          <a:prstGeom prst="line">
            <a:avLst/>
          </a:prstGeom>
          <a:noFill/>
          <a:ln w="38100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8017" name="Line 18"/>
          <p:cNvSpPr>
            <a:spLocks noChangeShapeType="1"/>
          </p:cNvSpPr>
          <p:nvPr/>
        </p:nvSpPr>
        <p:spPr bwMode="auto">
          <a:xfrm flipH="1">
            <a:off x="3241675" y="3616325"/>
            <a:ext cx="1143000" cy="1371600"/>
          </a:xfrm>
          <a:prstGeom prst="line">
            <a:avLst/>
          </a:prstGeom>
          <a:noFill/>
          <a:ln w="38100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8018" name="Line 19"/>
          <p:cNvSpPr>
            <a:spLocks noChangeShapeType="1"/>
          </p:cNvSpPr>
          <p:nvPr/>
        </p:nvSpPr>
        <p:spPr bwMode="auto">
          <a:xfrm>
            <a:off x="4384675" y="3540125"/>
            <a:ext cx="1066800" cy="1524000"/>
          </a:xfrm>
          <a:prstGeom prst="line">
            <a:avLst/>
          </a:prstGeom>
          <a:noFill/>
          <a:ln w="38100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8019" name="Line 20"/>
          <p:cNvSpPr>
            <a:spLocks noChangeShapeType="1"/>
          </p:cNvSpPr>
          <p:nvPr/>
        </p:nvSpPr>
        <p:spPr bwMode="auto">
          <a:xfrm>
            <a:off x="3241675" y="5064125"/>
            <a:ext cx="2133600" cy="0"/>
          </a:xfrm>
          <a:prstGeom prst="line">
            <a:avLst/>
          </a:prstGeom>
          <a:noFill/>
          <a:ln w="38100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8020" name="Line 21"/>
          <p:cNvSpPr>
            <a:spLocks noChangeShapeType="1"/>
          </p:cNvSpPr>
          <p:nvPr/>
        </p:nvSpPr>
        <p:spPr bwMode="auto">
          <a:xfrm flipH="1">
            <a:off x="5451475" y="3540125"/>
            <a:ext cx="914400" cy="152400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31126" name="Text Box 22"/>
          <p:cNvSpPr txBox="1">
            <a:spLocks noChangeArrowheads="1"/>
          </p:cNvSpPr>
          <p:nvPr/>
        </p:nvSpPr>
        <p:spPr bwMode="auto">
          <a:xfrm>
            <a:off x="2871788" y="1603375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v1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31127" name="Text Box 23"/>
          <p:cNvSpPr txBox="1">
            <a:spLocks noChangeArrowheads="1"/>
          </p:cNvSpPr>
          <p:nvPr/>
        </p:nvSpPr>
        <p:spPr bwMode="auto">
          <a:xfrm>
            <a:off x="4138613" y="2900363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v7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31128" name="Text Box 24"/>
          <p:cNvSpPr txBox="1">
            <a:spLocks noChangeArrowheads="1"/>
          </p:cNvSpPr>
          <p:nvPr/>
        </p:nvSpPr>
        <p:spPr bwMode="auto">
          <a:xfrm>
            <a:off x="5464175" y="4940300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v4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31129" name="Text Box 25"/>
          <p:cNvSpPr txBox="1">
            <a:spLocks noChangeArrowheads="1"/>
          </p:cNvSpPr>
          <p:nvPr/>
        </p:nvSpPr>
        <p:spPr bwMode="auto">
          <a:xfrm>
            <a:off x="6400800" y="3159125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v3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31130" name="Text Box 26"/>
          <p:cNvSpPr txBox="1">
            <a:spLocks noChangeArrowheads="1"/>
          </p:cNvSpPr>
          <p:nvPr/>
        </p:nvSpPr>
        <p:spPr bwMode="auto">
          <a:xfrm>
            <a:off x="5451475" y="1557338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v2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31131" name="Text Box 27"/>
          <p:cNvSpPr txBox="1">
            <a:spLocks noChangeArrowheads="1"/>
          </p:cNvSpPr>
          <p:nvPr/>
        </p:nvSpPr>
        <p:spPr bwMode="auto">
          <a:xfrm>
            <a:off x="2698750" y="4911725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v5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31132" name="Text Box 28"/>
          <p:cNvSpPr txBox="1">
            <a:spLocks noChangeArrowheads="1"/>
          </p:cNvSpPr>
          <p:nvPr/>
        </p:nvSpPr>
        <p:spPr bwMode="auto">
          <a:xfrm>
            <a:off x="1763713" y="3187700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v6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31133" name="Text Box 29"/>
          <p:cNvSpPr txBox="1">
            <a:spLocks noChangeArrowheads="1"/>
          </p:cNvSpPr>
          <p:nvPr/>
        </p:nvSpPr>
        <p:spPr bwMode="auto">
          <a:xfrm>
            <a:off x="4156075" y="1557338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66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20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31134" name="Text Box 30"/>
          <p:cNvSpPr txBox="1">
            <a:spLocks noChangeArrowheads="1"/>
          </p:cNvSpPr>
          <p:nvPr/>
        </p:nvSpPr>
        <p:spPr bwMode="auto">
          <a:xfrm>
            <a:off x="5824538" y="2395538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66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15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31135" name="Text Box 31"/>
          <p:cNvSpPr txBox="1">
            <a:spLocks noChangeArrowheads="1"/>
          </p:cNvSpPr>
          <p:nvPr/>
        </p:nvSpPr>
        <p:spPr bwMode="auto">
          <a:xfrm>
            <a:off x="5364163" y="3116263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66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9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31136" name="Text Box 32"/>
          <p:cNvSpPr txBox="1">
            <a:spLocks noChangeArrowheads="1"/>
          </p:cNvSpPr>
          <p:nvPr/>
        </p:nvSpPr>
        <p:spPr bwMode="auto">
          <a:xfrm>
            <a:off x="4859338" y="4073525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66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16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31137" name="Text Box 33"/>
          <p:cNvSpPr txBox="1">
            <a:spLocks noChangeArrowheads="1"/>
          </p:cNvSpPr>
          <p:nvPr/>
        </p:nvSpPr>
        <p:spPr bwMode="auto">
          <a:xfrm>
            <a:off x="3305175" y="4073525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66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25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31138" name="Text Box 34"/>
          <p:cNvSpPr txBox="1">
            <a:spLocks noChangeArrowheads="1"/>
          </p:cNvSpPr>
          <p:nvPr/>
        </p:nvSpPr>
        <p:spPr bwMode="auto">
          <a:xfrm>
            <a:off x="5867400" y="4124325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66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3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31139" name="Text Box 35"/>
          <p:cNvSpPr txBox="1">
            <a:spLocks noChangeArrowheads="1"/>
          </p:cNvSpPr>
          <p:nvPr/>
        </p:nvSpPr>
        <p:spPr bwMode="auto">
          <a:xfrm>
            <a:off x="2327275" y="4124325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66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28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31140" name="Text Box 36"/>
          <p:cNvSpPr txBox="1">
            <a:spLocks noChangeArrowheads="1"/>
          </p:cNvSpPr>
          <p:nvPr/>
        </p:nvSpPr>
        <p:spPr bwMode="auto">
          <a:xfrm>
            <a:off x="4138613" y="5059363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66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17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31141" name="Text Box 37"/>
          <p:cNvSpPr txBox="1">
            <a:spLocks noChangeArrowheads="1"/>
          </p:cNvSpPr>
          <p:nvPr/>
        </p:nvSpPr>
        <p:spPr bwMode="auto">
          <a:xfrm>
            <a:off x="4643438" y="2420938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66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4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31142" name="Text Box 38"/>
          <p:cNvSpPr txBox="1">
            <a:spLocks noChangeArrowheads="1"/>
          </p:cNvSpPr>
          <p:nvPr/>
        </p:nvSpPr>
        <p:spPr bwMode="auto">
          <a:xfrm>
            <a:off x="3779838" y="2395538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66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1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31143" name="Text Box 39"/>
          <p:cNvSpPr txBox="1">
            <a:spLocks noChangeArrowheads="1"/>
          </p:cNvSpPr>
          <p:nvPr/>
        </p:nvSpPr>
        <p:spPr bwMode="auto">
          <a:xfrm>
            <a:off x="2327275" y="2395538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66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23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31144" name="Text Box 40"/>
          <p:cNvSpPr txBox="1">
            <a:spLocks noChangeArrowheads="1"/>
          </p:cNvSpPr>
          <p:nvPr/>
        </p:nvSpPr>
        <p:spPr bwMode="auto">
          <a:xfrm>
            <a:off x="3013075" y="3159125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66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36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130" name="Rectangle 2" descr="Large confetti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>
                <a:latin typeface="Times New Roman" charset="0"/>
                <a:ea typeface="宋体" charset="0"/>
              </a:rPr>
              <a:t>树与图的最小树</a:t>
            </a:r>
          </a:p>
        </p:txBody>
      </p:sp>
      <p:sp>
        <p:nvSpPr>
          <p:cNvPr id="129026" name="Oval 3"/>
          <p:cNvSpPr>
            <a:spLocks noChangeArrowheads="1"/>
          </p:cNvSpPr>
          <p:nvPr/>
        </p:nvSpPr>
        <p:spPr bwMode="auto">
          <a:xfrm>
            <a:off x="4308475" y="3463925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9027" name="Oval 4"/>
          <p:cNvSpPr>
            <a:spLocks noChangeArrowheads="1"/>
          </p:cNvSpPr>
          <p:nvPr/>
        </p:nvSpPr>
        <p:spPr bwMode="auto">
          <a:xfrm>
            <a:off x="5375275" y="4987925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9028" name="Oval 5"/>
          <p:cNvSpPr>
            <a:spLocks noChangeArrowheads="1"/>
          </p:cNvSpPr>
          <p:nvPr/>
        </p:nvSpPr>
        <p:spPr bwMode="auto">
          <a:xfrm>
            <a:off x="3165475" y="4911725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9029" name="Oval 6"/>
          <p:cNvSpPr>
            <a:spLocks noChangeArrowheads="1"/>
          </p:cNvSpPr>
          <p:nvPr/>
        </p:nvSpPr>
        <p:spPr bwMode="auto">
          <a:xfrm>
            <a:off x="5375275" y="1939925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9030" name="Oval 7"/>
          <p:cNvSpPr>
            <a:spLocks noChangeArrowheads="1"/>
          </p:cNvSpPr>
          <p:nvPr/>
        </p:nvSpPr>
        <p:spPr bwMode="auto">
          <a:xfrm>
            <a:off x="6289675" y="3463925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9031" name="Oval 8"/>
          <p:cNvSpPr>
            <a:spLocks noChangeArrowheads="1"/>
          </p:cNvSpPr>
          <p:nvPr/>
        </p:nvSpPr>
        <p:spPr bwMode="auto">
          <a:xfrm>
            <a:off x="2251075" y="3387725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9032" name="Oval 9"/>
          <p:cNvSpPr>
            <a:spLocks noChangeArrowheads="1"/>
          </p:cNvSpPr>
          <p:nvPr/>
        </p:nvSpPr>
        <p:spPr bwMode="auto">
          <a:xfrm>
            <a:off x="3317875" y="1939925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9033" name="Line 10"/>
          <p:cNvSpPr>
            <a:spLocks noChangeShapeType="1"/>
          </p:cNvSpPr>
          <p:nvPr/>
        </p:nvSpPr>
        <p:spPr bwMode="auto">
          <a:xfrm>
            <a:off x="3394075" y="2016125"/>
            <a:ext cx="1981200" cy="0"/>
          </a:xfrm>
          <a:prstGeom prst="line">
            <a:avLst/>
          </a:prstGeom>
          <a:noFill/>
          <a:ln w="38100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9034" name="Line 11"/>
          <p:cNvSpPr>
            <a:spLocks noChangeShapeType="1"/>
          </p:cNvSpPr>
          <p:nvPr/>
        </p:nvSpPr>
        <p:spPr bwMode="auto">
          <a:xfrm flipH="1">
            <a:off x="2327275" y="2016125"/>
            <a:ext cx="990600" cy="1447800"/>
          </a:xfrm>
          <a:prstGeom prst="line">
            <a:avLst/>
          </a:prstGeom>
          <a:noFill/>
          <a:ln w="38100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9035" name="Line 12"/>
          <p:cNvSpPr>
            <a:spLocks noChangeShapeType="1"/>
          </p:cNvSpPr>
          <p:nvPr/>
        </p:nvSpPr>
        <p:spPr bwMode="auto">
          <a:xfrm>
            <a:off x="5451475" y="2016125"/>
            <a:ext cx="914400" cy="1524000"/>
          </a:xfrm>
          <a:prstGeom prst="line">
            <a:avLst/>
          </a:prstGeom>
          <a:noFill/>
          <a:ln w="38100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9036" name="Line 13"/>
          <p:cNvSpPr>
            <a:spLocks noChangeShapeType="1"/>
          </p:cNvSpPr>
          <p:nvPr/>
        </p:nvSpPr>
        <p:spPr bwMode="auto">
          <a:xfrm>
            <a:off x="3394075" y="2092325"/>
            <a:ext cx="990600" cy="144780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9037" name="Line 14"/>
          <p:cNvSpPr>
            <a:spLocks noChangeShapeType="1"/>
          </p:cNvSpPr>
          <p:nvPr/>
        </p:nvSpPr>
        <p:spPr bwMode="auto">
          <a:xfrm flipH="1">
            <a:off x="4460875" y="2016125"/>
            <a:ext cx="990600" cy="144780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9038" name="Line 15"/>
          <p:cNvSpPr>
            <a:spLocks noChangeShapeType="1"/>
          </p:cNvSpPr>
          <p:nvPr/>
        </p:nvSpPr>
        <p:spPr bwMode="auto">
          <a:xfrm>
            <a:off x="2327275" y="3540125"/>
            <a:ext cx="1981200" cy="0"/>
          </a:xfrm>
          <a:prstGeom prst="line">
            <a:avLst/>
          </a:prstGeom>
          <a:noFill/>
          <a:ln w="38100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9039" name="Line 16"/>
          <p:cNvSpPr>
            <a:spLocks noChangeShapeType="1"/>
          </p:cNvSpPr>
          <p:nvPr/>
        </p:nvSpPr>
        <p:spPr bwMode="auto">
          <a:xfrm>
            <a:off x="4460875" y="3540125"/>
            <a:ext cx="1828800" cy="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9040" name="Line 17"/>
          <p:cNvSpPr>
            <a:spLocks noChangeShapeType="1"/>
          </p:cNvSpPr>
          <p:nvPr/>
        </p:nvSpPr>
        <p:spPr bwMode="auto">
          <a:xfrm>
            <a:off x="2327275" y="3540125"/>
            <a:ext cx="914400" cy="1447800"/>
          </a:xfrm>
          <a:prstGeom prst="line">
            <a:avLst/>
          </a:prstGeom>
          <a:noFill/>
          <a:ln w="38100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9041" name="Line 18"/>
          <p:cNvSpPr>
            <a:spLocks noChangeShapeType="1"/>
          </p:cNvSpPr>
          <p:nvPr/>
        </p:nvSpPr>
        <p:spPr bwMode="auto">
          <a:xfrm flipH="1">
            <a:off x="3241675" y="3616325"/>
            <a:ext cx="1143000" cy="1371600"/>
          </a:xfrm>
          <a:prstGeom prst="line">
            <a:avLst/>
          </a:prstGeom>
          <a:noFill/>
          <a:ln w="38100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9042" name="Line 19"/>
          <p:cNvSpPr>
            <a:spLocks noChangeShapeType="1"/>
          </p:cNvSpPr>
          <p:nvPr/>
        </p:nvSpPr>
        <p:spPr bwMode="auto">
          <a:xfrm>
            <a:off x="4384675" y="3540125"/>
            <a:ext cx="1066800" cy="1524000"/>
          </a:xfrm>
          <a:prstGeom prst="line">
            <a:avLst/>
          </a:prstGeom>
          <a:noFill/>
          <a:ln w="38100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9043" name="Line 20"/>
          <p:cNvSpPr>
            <a:spLocks noChangeShapeType="1"/>
          </p:cNvSpPr>
          <p:nvPr/>
        </p:nvSpPr>
        <p:spPr bwMode="auto">
          <a:xfrm>
            <a:off x="3241675" y="5064125"/>
            <a:ext cx="2133600" cy="0"/>
          </a:xfrm>
          <a:prstGeom prst="line">
            <a:avLst/>
          </a:prstGeom>
          <a:noFill/>
          <a:ln w="38100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9044" name="Line 21"/>
          <p:cNvSpPr>
            <a:spLocks noChangeShapeType="1"/>
          </p:cNvSpPr>
          <p:nvPr/>
        </p:nvSpPr>
        <p:spPr bwMode="auto">
          <a:xfrm flipH="1">
            <a:off x="5451475" y="3540125"/>
            <a:ext cx="914400" cy="152400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32150" name="Text Box 22"/>
          <p:cNvSpPr txBox="1">
            <a:spLocks noChangeArrowheads="1"/>
          </p:cNvSpPr>
          <p:nvPr/>
        </p:nvSpPr>
        <p:spPr bwMode="auto">
          <a:xfrm>
            <a:off x="2871788" y="1603375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v1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32151" name="Text Box 23"/>
          <p:cNvSpPr txBox="1">
            <a:spLocks noChangeArrowheads="1"/>
          </p:cNvSpPr>
          <p:nvPr/>
        </p:nvSpPr>
        <p:spPr bwMode="auto">
          <a:xfrm>
            <a:off x="4138613" y="2900363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v7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32152" name="Text Box 24"/>
          <p:cNvSpPr txBox="1">
            <a:spLocks noChangeArrowheads="1"/>
          </p:cNvSpPr>
          <p:nvPr/>
        </p:nvSpPr>
        <p:spPr bwMode="auto">
          <a:xfrm>
            <a:off x="5464175" y="4940300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v4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32153" name="Text Box 25"/>
          <p:cNvSpPr txBox="1">
            <a:spLocks noChangeArrowheads="1"/>
          </p:cNvSpPr>
          <p:nvPr/>
        </p:nvSpPr>
        <p:spPr bwMode="auto">
          <a:xfrm>
            <a:off x="6400800" y="3159125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v3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32154" name="Text Box 26"/>
          <p:cNvSpPr txBox="1">
            <a:spLocks noChangeArrowheads="1"/>
          </p:cNvSpPr>
          <p:nvPr/>
        </p:nvSpPr>
        <p:spPr bwMode="auto">
          <a:xfrm>
            <a:off x="5451475" y="1557338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v2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32155" name="Text Box 27"/>
          <p:cNvSpPr txBox="1">
            <a:spLocks noChangeArrowheads="1"/>
          </p:cNvSpPr>
          <p:nvPr/>
        </p:nvSpPr>
        <p:spPr bwMode="auto">
          <a:xfrm>
            <a:off x="2698750" y="4911725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v5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32156" name="Text Box 28"/>
          <p:cNvSpPr txBox="1">
            <a:spLocks noChangeArrowheads="1"/>
          </p:cNvSpPr>
          <p:nvPr/>
        </p:nvSpPr>
        <p:spPr bwMode="auto">
          <a:xfrm>
            <a:off x="1763713" y="3187700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v6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32157" name="Text Box 29"/>
          <p:cNvSpPr txBox="1">
            <a:spLocks noChangeArrowheads="1"/>
          </p:cNvSpPr>
          <p:nvPr/>
        </p:nvSpPr>
        <p:spPr bwMode="auto">
          <a:xfrm>
            <a:off x="4156075" y="1557338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66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20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32158" name="Text Box 30"/>
          <p:cNvSpPr txBox="1">
            <a:spLocks noChangeArrowheads="1"/>
          </p:cNvSpPr>
          <p:nvPr/>
        </p:nvSpPr>
        <p:spPr bwMode="auto">
          <a:xfrm>
            <a:off x="5824538" y="2395538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66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15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32159" name="Text Box 31"/>
          <p:cNvSpPr txBox="1">
            <a:spLocks noChangeArrowheads="1"/>
          </p:cNvSpPr>
          <p:nvPr/>
        </p:nvSpPr>
        <p:spPr bwMode="auto">
          <a:xfrm>
            <a:off x="5364163" y="3116263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66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9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32160" name="Text Box 32"/>
          <p:cNvSpPr txBox="1">
            <a:spLocks noChangeArrowheads="1"/>
          </p:cNvSpPr>
          <p:nvPr/>
        </p:nvSpPr>
        <p:spPr bwMode="auto">
          <a:xfrm>
            <a:off x="4859338" y="4073525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66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16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32161" name="Text Box 33"/>
          <p:cNvSpPr txBox="1">
            <a:spLocks noChangeArrowheads="1"/>
          </p:cNvSpPr>
          <p:nvPr/>
        </p:nvSpPr>
        <p:spPr bwMode="auto">
          <a:xfrm>
            <a:off x="3305175" y="4073525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66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25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32162" name="Text Box 34"/>
          <p:cNvSpPr txBox="1">
            <a:spLocks noChangeArrowheads="1"/>
          </p:cNvSpPr>
          <p:nvPr/>
        </p:nvSpPr>
        <p:spPr bwMode="auto">
          <a:xfrm>
            <a:off x="5867400" y="4124325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66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3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32163" name="Text Box 35"/>
          <p:cNvSpPr txBox="1">
            <a:spLocks noChangeArrowheads="1"/>
          </p:cNvSpPr>
          <p:nvPr/>
        </p:nvSpPr>
        <p:spPr bwMode="auto">
          <a:xfrm>
            <a:off x="2327275" y="4124325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66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28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32164" name="Text Box 36"/>
          <p:cNvSpPr txBox="1">
            <a:spLocks noChangeArrowheads="1"/>
          </p:cNvSpPr>
          <p:nvPr/>
        </p:nvSpPr>
        <p:spPr bwMode="auto">
          <a:xfrm>
            <a:off x="4138613" y="5059363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66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17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32165" name="Text Box 37"/>
          <p:cNvSpPr txBox="1">
            <a:spLocks noChangeArrowheads="1"/>
          </p:cNvSpPr>
          <p:nvPr/>
        </p:nvSpPr>
        <p:spPr bwMode="auto">
          <a:xfrm>
            <a:off x="4643438" y="2420938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66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4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32166" name="Text Box 38"/>
          <p:cNvSpPr txBox="1">
            <a:spLocks noChangeArrowheads="1"/>
          </p:cNvSpPr>
          <p:nvPr/>
        </p:nvSpPr>
        <p:spPr bwMode="auto">
          <a:xfrm>
            <a:off x="3779838" y="2395538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66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1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32167" name="Text Box 39"/>
          <p:cNvSpPr txBox="1">
            <a:spLocks noChangeArrowheads="1"/>
          </p:cNvSpPr>
          <p:nvPr/>
        </p:nvSpPr>
        <p:spPr bwMode="auto">
          <a:xfrm>
            <a:off x="2327275" y="2395538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66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23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32168" name="Text Box 40"/>
          <p:cNvSpPr txBox="1">
            <a:spLocks noChangeArrowheads="1"/>
          </p:cNvSpPr>
          <p:nvPr/>
        </p:nvSpPr>
        <p:spPr bwMode="auto">
          <a:xfrm>
            <a:off x="3013075" y="3159125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66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36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154" name="Rectangle 2" descr="Large confetti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>
                <a:latin typeface="Times New Roman" charset="0"/>
                <a:ea typeface="宋体" charset="0"/>
              </a:rPr>
              <a:t>树与图的最小树</a:t>
            </a:r>
          </a:p>
        </p:txBody>
      </p:sp>
      <p:sp>
        <p:nvSpPr>
          <p:cNvPr id="130050" name="Oval 3"/>
          <p:cNvSpPr>
            <a:spLocks noChangeArrowheads="1"/>
          </p:cNvSpPr>
          <p:nvPr/>
        </p:nvSpPr>
        <p:spPr bwMode="auto">
          <a:xfrm>
            <a:off x="4308475" y="3463925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0051" name="Oval 4"/>
          <p:cNvSpPr>
            <a:spLocks noChangeArrowheads="1"/>
          </p:cNvSpPr>
          <p:nvPr/>
        </p:nvSpPr>
        <p:spPr bwMode="auto">
          <a:xfrm>
            <a:off x="5375275" y="4987925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0052" name="Oval 5"/>
          <p:cNvSpPr>
            <a:spLocks noChangeArrowheads="1"/>
          </p:cNvSpPr>
          <p:nvPr/>
        </p:nvSpPr>
        <p:spPr bwMode="auto">
          <a:xfrm>
            <a:off x="3165475" y="4911725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0053" name="Oval 6"/>
          <p:cNvSpPr>
            <a:spLocks noChangeArrowheads="1"/>
          </p:cNvSpPr>
          <p:nvPr/>
        </p:nvSpPr>
        <p:spPr bwMode="auto">
          <a:xfrm>
            <a:off x="5375275" y="1939925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0054" name="Oval 7"/>
          <p:cNvSpPr>
            <a:spLocks noChangeArrowheads="1"/>
          </p:cNvSpPr>
          <p:nvPr/>
        </p:nvSpPr>
        <p:spPr bwMode="auto">
          <a:xfrm>
            <a:off x="6289675" y="3463925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0055" name="Oval 8"/>
          <p:cNvSpPr>
            <a:spLocks noChangeArrowheads="1"/>
          </p:cNvSpPr>
          <p:nvPr/>
        </p:nvSpPr>
        <p:spPr bwMode="auto">
          <a:xfrm>
            <a:off x="2251075" y="3387725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0056" name="Oval 9"/>
          <p:cNvSpPr>
            <a:spLocks noChangeArrowheads="1"/>
          </p:cNvSpPr>
          <p:nvPr/>
        </p:nvSpPr>
        <p:spPr bwMode="auto">
          <a:xfrm>
            <a:off x="3317875" y="1939925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0057" name="Line 10"/>
          <p:cNvSpPr>
            <a:spLocks noChangeShapeType="1"/>
          </p:cNvSpPr>
          <p:nvPr/>
        </p:nvSpPr>
        <p:spPr bwMode="auto">
          <a:xfrm>
            <a:off x="3394075" y="2016125"/>
            <a:ext cx="1981200" cy="0"/>
          </a:xfrm>
          <a:prstGeom prst="line">
            <a:avLst/>
          </a:prstGeom>
          <a:noFill/>
          <a:ln w="38100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0058" name="Line 11"/>
          <p:cNvSpPr>
            <a:spLocks noChangeShapeType="1"/>
          </p:cNvSpPr>
          <p:nvPr/>
        </p:nvSpPr>
        <p:spPr bwMode="auto">
          <a:xfrm flipH="1">
            <a:off x="2327275" y="2016125"/>
            <a:ext cx="990600" cy="1447800"/>
          </a:xfrm>
          <a:prstGeom prst="line">
            <a:avLst/>
          </a:prstGeom>
          <a:noFill/>
          <a:ln w="38100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0059" name="Line 12"/>
          <p:cNvSpPr>
            <a:spLocks noChangeShapeType="1"/>
          </p:cNvSpPr>
          <p:nvPr/>
        </p:nvSpPr>
        <p:spPr bwMode="auto">
          <a:xfrm>
            <a:off x="5451475" y="2016125"/>
            <a:ext cx="914400" cy="1524000"/>
          </a:xfrm>
          <a:prstGeom prst="line">
            <a:avLst/>
          </a:prstGeom>
          <a:noFill/>
          <a:ln w="38100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0060" name="Line 13"/>
          <p:cNvSpPr>
            <a:spLocks noChangeShapeType="1"/>
          </p:cNvSpPr>
          <p:nvPr/>
        </p:nvSpPr>
        <p:spPr bwMode="auto">
          <a:xfrm>
            <a:off x="3394075" y="2092325"/>
            <a:ext cx="990600" cy="144780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0061" name="Line 14"/>
          <p:cNvSpPr>
            <a:spLocks noChangeShapeType="1"/>
          </p:cNvSpPr>
          <p:nvPr/>
        </p:nvSpPr>
        <p:spPr bwMode="auto">
          <a:xfrm flipH="1">
            <a:off x="4460875" y="2016125"/>
            <a:ext cx="990600" cy="144780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0062" name="Line 15"/>
          <p:cNvSpPr>
            <a:spLocks noChangeShapeType="1"/>
          </p:cNvSpPr>
          <p:nvPr/>
        </p:nvSpPr>
        <p:spPr bwMode="auto">
          <a:xfrm>
            <a:off x="2327275" y="3540125"/>
            <a:ext cx="1981200" cy="0"/>
          </a:xfrm>
          <a:prstGeom prst="line">
            <a:avLst/>
          </a:prstGeom>
          <a:noFill/>
          <a:ln w="38100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0063" name="Line 16"/>
          <p:cNvSpPr>
            <a:spLocks noChangeShapeType="1"/>
          </p:cNvSpPr>
          <p:nvPr/>
        </p:nvSpPr>
        <p:spPr bwMode="auto">
          <a:xfrm>
            <a:off x="4460875" y="3540125"/>
            <a:ext cx="1828800" cy="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0064" name="Line 17"/>
          <p:cNvSpPr>
            <a:spLocks noChangeShapeType="1"/>
          </p:cNvSpPr>
          <p:nvPr/>
        </p:nvSpPr>
        <p:spPr bwMode="auto">
          <a:xfrm>
            <a:off x="2327275" y="3540125"/>
            <a:ext cx="914400" cy="1447800"/>
          </a:xfrm>
          <a:prstGeom prst="line">
            <a:avLst/>
          </a:prstGeom>
          <a:noFill/>
          <a:ln w="38100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0065" name="Line 18"/>
          <p:cNvSpPr>
            <a:spLocks noChangeShapeType="1"/>
          </p:cNvSpPr>
          <p:nvPr/>
        </p:nvSpPr>
        <p:spPr bwMode="auto">
          <a:xfrm flipH="1">
            <a:off x="3241675" y="3616325"/>
            <a:ext cx="1143000" cy="1371600"/>
          </a:xfrm>
          <a:prstGeom prst="line">
            <a:avLst/>
          </a:prstGeom>
          <a:noFill/>
          <a:ln w="38100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0066" name="Line 19"/>
          <p:cNvSpPr>
            <a:spLocks noChangeShapeType="1"/>
          </p:cNvSpPr>
          <p:nvPr/>
        </p:nvSpPr>
        <p:spPr bwMode="auto">
          <a:xfrm>
            <a:off x="4384675" y="3540125"/>
            <a:ext cx="1066800" cy="1524000"/>
          </a:xfrm>
          <a:prstGeom prst="line">
            <a:avLst/>
          </a:prstGeom>
          <a:noFill/>
          <a:ln w="38100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0067" name="Line 20"/>
          <p:cNvSpPr>
            <a:spLocks noChangeShapeType="1"/>
          </p:cNvSpPr>
          <p:nvPr/>
        </p:nvSpPr>
        <p:spPr bwMode="auto">
          <a:xfrm>
            <a:off x="3241675" y="5064125"/>
            <a:ext cx="2133600" cy="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0068" name="Line 21"/>
          <p:cNvSpPr>
            <a:spLocks noChangeShapeType="1"/>
          </p:cNvSpPr>
          <p:nvPr/>
        </p:nvSpPr>
        <p:spPr bwMode="auto">
          <a:xfrm flipH="1">
            <a:off x="5451475" y="3540125"/>
            <a:ext cx="914400" cy="152400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33174" name="Text Box 22"/>
          <p:cNvSpPr txBox="1">
            <a:spLocks noChangeArrowheads="1"/>
          </p:cNvSpPr>
          <p:nvPr/>
        </p:nvSpPr>
        <p:spPr bwMode="auto">
          <a:xfrm>
            <a:off x="2871788" y="1603375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v1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33175" name="Text Box 23"/>
          <p:cNvSpPr txBox="1">
            <a:spLocks noChangeArrowheads="1"/>
          </p:cNvSpPr>
          <p:nvPr/>
        </p:nvSpPr>
        <p:spPr bwMode="auto">
          <a:xfrm>
            <a:off x="4138613" y="2900363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v7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33176" name="Text Box 24"/>
          <p:cNvSpPr txBox="1">
            <a:spLocks noChangeArrowheads="1"/>
          </p:cNvSpPr>
          <p:nvPr/>
        </p:nvSpPr>
        <p:spPr bwMode="auto">
          <a:xfrm>
            <a:off x="5464175" y="4940300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v4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33177" name="Text Box 25"/>
          <p:cNvSpPr txBox="1">
            <a:spLocks noChangeArrowheads="1"/>
          </p:cNvSpPr>
          <p:nvPr/>
        </p:nvSpPr>
        <p:spPr bwMode="auto">
          <a:xfrm>
            <a:off x="6400800" y="3159125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v3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33178" name="Text Box 26"/>
          <p:cNvSpPr txBox="1">
            <a:spLocks noChangeArrowheads="1"/>
          </p:cNvSpPr>
          <p:nvPr/>
        </p:nvSpPr>
        <p:spPr bwMode="auto">
          <a:xfrm>
            <a:off x="5451475" y="1557338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v2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33179" name="Text Box 27"/>
          <p:cNvSpPr txBox="1">
            <a:spLocks noChangeArrowheads="1"/>
          </p:cNvSpPr>
          <p:nvPr/>
        </p:nvSpPr>
        <p:spPr bwMode="auto">
          <a:xfrm>
            <a:off x="2698750" y="4911725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v5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33180" name="Text Box 28"/>
          <p:cNvSpPr txBox="1">
            <a:spLocks noChangeArrowheads="1"/>
          </p:cNvSpPr>
          <p:nvPr/>
        </p:nvSpPr>
        <p:spPr bwMode="auto">
          <a:xfrm>
            <a:off x="1763713" y="3187700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v6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33181" name="Text Box 29"/>
          <p:cNvSpPr txBox="1">
            <a:spLocks noChangeArrowheads="1"/>
          </p:cNvSpPr>
          <p:nvPr/>
        </p:nvSpPr>
        <p:spPr bwMode="auto">
          <a:xfrm>
            <a:off x="4156075" y="1557338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66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20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33182" name="Text Box 30"/>
          <p:cNvSpPr txBox="1">
            <a:spLocks noChangeArrowheads="1"/>
          </p:cNvSpPr>
          <p:nvPr/>
        </p:nvSpPr>
        <p:spPr bwMode="auto">
          <a:xfrm>
            <a:off x="5824538" y="2395538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66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15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33183" name="Text Box 31"/>
          <p:cNvSpPr txBox="1">
            <a:spLocks noChangeArrowheads="1"/>
          </p:cNvSpPr>
          <p:nvPr/>
        </p:nvSpPr>
        <p:spPr bwMode="auto">
          <a:xfrm>
            <a:off x="5364163" y="3116263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66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9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33184" name="Text Box 32"/>
          <p:cNvSpPr txBox="1">
            <a:spLocks noChangeArrowheads="1"/>
          </p:cNvSpPr>
          <p:nvPr/>
        </p:nvSpPr>
        <p:spPr bwMode="auto">
          <a:xfrm>
            <a:off x="4859338" y="4073525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66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16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33185" name="Text Box 33"/>
          <p:cNvSpPr txBox="1">
            <a:spLocks noChangeArrowheads="1"/>
          </p:cNvSpPr>
          <p:nvPr/>
        </p:nvSpPr>
        <p:spPr bwMode="auto">
          <a:xfrm>
            <a:off x="3305175" y="4073525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66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25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33186" name="Text Box 34"/>
          <p:cNvSpPr txBox="1">
            <a:spLocks noChangeArrowheads="1"/>
          </p:cNvSpPr>
          <p:nvPr/>
        </p:nvSpPr>
        <p:spPr bwMode="auto">
          <a:xfrm>
            <a:off x="5867400" y="4124325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66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3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33187" name="Text Box 35"/>
          <p:cNvSpPr txBox="1">
            <a:spLocks noChangeArrowheads="1"/>
          </p:cNvSpPr>
          <p:nvPr/>
        </p:nvSpPr>
        <p:spPr bwMode="auto">
          <a:xfrm>
            <a:off x="2327275" y="4124325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66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28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33188" name="Text Box 36"/>
          <p:cNvSpPr txBox="1">
            <a:spLocks noChangeArrowheads="1"/>
          </p:cNvSpPr>
          <p:nvPr/>
        </p:nvSpPr>
        <p:spPr bwMode="auto">
          <a:xfrm>
            <a:off x="4138613" y="5059363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66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17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33189" name="Text Box 37"/>
          <p:cNvSpPr txBox="1">
            <a:spLocks noChangeArrowheads="1"/>
          </p:cNvSpPr>
          <p:nvPr/>
        </p:nvSpPr>
        <p:spPr bwMode="auto">
          <a:xfrm>
            <a:off x="4643438" y="2420938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66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4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33190" name="Text Box 38"/>
          <p:cNvSpPr txBox="1">
            <a:spLocks noChangeArrowheads="1"/>
          </p:cNvSpPr>
          <p:nvPr/>
        </p:nvSpPr>
        <p:spPr bwMode="auto">
          <a:xfrm>
            <a:off x="3779838" y="2395538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66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1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33191" name="Text Box 39"/>
          <p:cNvSpPr txBox="1">
            <a:spLocks noChangeArrowheads="1"/>
          </p:cNvSpPr>
          <p:nvPr/>
        </p:nvSpPr>
        <p:spPr bwMode="auto">
          <a:xfrm>
            <a:off x="2327275" y="2395538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66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23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33192" name="Text Box 40"/>
          <p:cNvSpPr txBox="1">
            <a:spLocks noChangeArrowheads="1"/>
          </p:cNvSpPr>
          <p:nvPr/>
        </p:nvSpPr>
        <p:spPr bwMode="auto">
          <a:xfrm>
            <a:off x="3013075" y="3159125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66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36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178" name="Rectangle 2" descr="Large confetti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>
                <a:latin typeface="Times New Roman" charset="0"/>
                <a:ea typeface="宋体" charset="0"/>
              </a:rPr>
              <a:t>树与图的最小树</a:t>
            </a:r>
          </a:p>
        </p:txBody>
      </p:sp>
      <p:sp>
        <p:nvSpPr>
          <p:cNvPr id="131074" name="Oval 3"/>
          <p:cNvSpPr>
            <a:spLocks noChangeArrowheads="1"/>
          </p:cNvSpPr>
          <p:nvPr/>
        </p:nvSpPr>
        <p:spPr bwMode="auto">
          <a:xfrm>
            <a:off x="4308475" y="3463925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1075" name="Oval 4"/>
          <p:cNvSpPr>
            <a:spLocks noChangeArrowheads="1"/>
          </p:cNvSpPr>
          <p:nvPr/>
        </p:nvSpPr>
        <p:spPr bwMode="auto">
          <a:xfrm>
            <a:off x="5375275" y="4987925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1076" name="Oval 5"/>
          <p:cNvSpPr>
            <a:spLocks noChangeArrowheads="1"/>
          </p:cNvSpPr>
          <p:nvPr/>
        </p:nvSpPr>
        <p:spPr bwMode="auto">
          <a:xfrm>
            <a:off x="3165475" y="4911725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1077" name="Oval 6"/>
          <p:cNvSpPr>
            <a:spLocks noChangeArrowheads="1"/>
          </p:cNvSpPr>
          <p:nvPr/>
        </p:nvSpPr>
        <p:spPr bwMode="auto">
          <a:xfrm>
            <a:off x="5375275" y="1939925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1078" name="Oval 7"/>
          <p:cNvSpPr>
            <a:spLocks noChangeArrowheads="1"/>
          </p:cNvSpPr>
          <p:nvPr/>
        </p:nvSpPr>
        <p:spPr bwMode="auto">
          <a:xfrm>
            <a:off x="6289675" y="3463925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1079" name="Oval 8"/>
          <p:cNvSpPr>
            <a:spLocks noChangeArrowheads="1"/>
          </p:cNvSpPr>
          <p:nvPr/>
        </p:nvSpPr>
        <p:spPr bwMode="auto">
          <a:xfrm>
            <a:off x="2251075" y="3387725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1080" name="Oval 9"/>
          <p:cNvSpPr>
            <a:spLocks noChangeArrowheads="1"/>
          </p:cNvSpPr>
          <p:nvPr/>
        </p:nvSpPr>
        <p:spPr bwMode="auto">
          <a:xfrm>
            <a:off x="3317875" y="1939925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1081" name="Line 10"/>
          <p:cNvSpPr>
            <a:spLocks noChangeShapeType="1"/>
          </p:cNvSpPr>
          <p:nvPr/>
        </p:nvSpPr>
        <p:spPr bwMode="auto">
          <a:xfrm>
            <a:off x="3394075" y="2016125"/>
            <a:ext cx="1981200" cy="0"/>
          </a:xfrm>
          <a:prstGeom prst="line">
            <a:avLst/>
          </a:prstGeom>
          <a:noFill/>
          <a:ln w="38100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1082" name="Line 11"/>
          <p:cNvSpPr>
            <a:spLocks noChangeShapeType="1"/>
          </p:cNvSpPr>
          <p:nvPr/>
        </p:nvSpPr>
        <p:spPr bwMode="auto">
          <a:xfrm flipH="1">
            <a:off x="2327275" y="2016125"/>
            <a:ext cx="990600" cy="144780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1083" name="Line 12"/>
          <p:cNvSpPr>
            <a:spLocks noChangeShapeType="1"/>
          </p:cNvSpPr>
          <p:nvPr/>
        </p:nvSpPr>
        <p:spPr bwMode="auto">
          <a:xfrm>
            <a:off x="5451475" y="2016125"/>
            <a:ext cx="914400" cy="1524000"/>
          </a:xfrm>
          <a:prstGeom prst="line">
            <a:avLst/>
          </a:prstGeom>
          <a:noFill/>
          <a:ln w="38100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1084" name="Line 13"/>
          <p:cNvSpPr>
            <a:spLocks noChangeShapeType="1"/>
          </p:cNvSpPr>
          <p:nvPr/>
        </p:nvSpPr>
        <p:spPr bwMode="auto">
          <a:xfrm>
            <a:off x="3394075" y="2092325"/>
            <a:ext cx="990600" cy="144780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1085" name="Line 14"/>
          <p:cNvSpPr>
            <a:spLocks noChangeShapeType="1"/>
          </p:cNvSpPr>
          <p:nvPr/>
        </p:nvSpPr>
        <p:spPr bwMode="auto">
          <a:xfrm flipH="1">
            <a:off x="4460875" y="2016125"/>
            <a:ext cx="990600" cy="144780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1086" name="Line 15"/>
          <p:cNvSpPr>
            <a:spLocks noChangeShapeType="1"/>
          </p:cNvSpPr>
          <p:nvPr/>
        </p:nvSpPr>
        <p:spPr bwMode="auto">
          <a:xfrm>
            <a:off x="2327275" y="3540125"/>
            <a:ext cx="1981200" cy="0"/>
          </a:xfrm>
          <a:prstGeom prst="line">
            <a:avLst/>
          </a:prstGeom>
          <a:noFill/>
          <a:ln w="38100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1087" name="Line 16"/>
          <p:cNvSpPr>
            <a:spLocks noChangeShapeType="1"/>
          </p:cNvSpPr>
          <p:nvPr/>
        </p:nvSpPr>
        <p:spPr bwMode="auto">
          <a:xfrm>
            <a:off x="4460875" y="3540125"/>
            <a:ext cx="1828800" cy="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1088" name="Line 17"/>
          <p:cNvSpPr>
            <a:spLocks noChangeShapeType="1"/>
          </p:cNvSpPr>
          <p:nvPr/>
        </p:nvSpPr>
        <p:spPr bwMode="auto">
          <a:xfrm>
            <a:off x="2327275" y="3540125"/>
            <a:ext cx="914400" cy="1447800"/>
          </a:xfrm>
          <a:prstGeom prst="line">
            <a:avLst/>
          </a:prstGeom>
          <a:noFill/>
          <a:ln w="38100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1089" name="Line 18"/>
          <p:cNvSpPr>
            <a:spLocks noChangeShapeType="1"/>
          </p:cNvSpPr>
          <p:nvPr/>
        </p:nvSpPr>
        <p:spPr bwMode="auto">
          <a:xfrm flipH="1">
            <a:off x="3241675" y="3616325"/>
            <a:ext cx="1143000" cy="1371600"/>
          </a:xfrm>
          <a:prstGeom prst="line">
            <a:avLst/>
          </a:prstGeom>
          <a:noFill/>
          <a:ln w="38100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1090" name="Line 19"/>
          <p:cNvSpPr>
            <a:spLocks noChangeShapeType="1"/>
          </p:cNvSpPr>
          <p:nvPr/>
        </p:nvSpPr>
        <p:spPr bwMode="auto">
          <a:xfrm>
            <a:off x="4384675" y="3540125"/>
            <a:ext cx="1066800" cy="1524000"/>
          </a:xfrm>
          <a:prstGeom prst="line">
            <a:avLst/>
          </a:prstGeom>
          <a:noFill/>
          <a:ln w="38100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1091" name="Line 20"/>
          <p:cNvSpPr>
            <a:spLocks noChangeShapeType="1"/>
          </p:cNvSpPr>
          <p:nvPr/>
        </p:nvSpPr>
        <p:spPr bwMode="auto">
          <a:xfrm>
            <a:off x="3241675" y="5064125"/>
            <a:ext cx="2133600" cy="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1092" name="Line 21"/>
          <p:cNvSpPr>
            <a:spLocks noChangeShapeType="1"/>
          </p:cNvSpPr>
          <p:nvPr/>
        </p:nvSpPr>
        <p:spPr bwMode="auto">
          <a:xfrm flipH="1">
            <a:off x="5451475" y="3540125"/>
            <a:ext cx="914400" cy="152400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34198" name="Text Box 22"/>
          <p:cNvSpPr txBox="1">
            <a:spLocks noChangeArrowheads="1"/>
          </p:cNvSpPr>
          <p:nvPr/>
        </p:nvSpPr>
        <p:spPr bwMode="auto">
          <a:xfrm>
            <a:off x="2871788" y="1603375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v1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34199" name="Text Box 23"/>
          <p:cNvSpPr txBox="1">
            <a:spLocks noChangeArrowheads="1"/>
          </p:cNvSpPr>
          <p:nvPr/>
        </p:nvSpPr>
        <p:spPr bwMode="auto">
          <a:xfrm>
            <a:off x="4138613" y="2900363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v7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34200" name="Text Box 24"/>
          <p:cNvSpPr txBox="1">
            <a:spLocks noChangeArrowheads="1"/>
          </p:cNvSpPr>
          <p:nvPr/>
        </p:nvSpPr>
        <p:spPr bwMode="auto">
          <a:xfrm>
            <a:off x="5464175" y="4940300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v4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34201" name="Text Box 25"/>
          <p:cNvSpPr txBox="1">
            <a:spLocks noChangeArrowheads="1"/>
          </p:cNvSpPr>
          <p:nvPr/>
        </p:nvSpPr>
        <p:spPr bwMode="auto">
          <a:xfrm>
            <a:off x="6400800" y="3159125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v3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34202" name="Text Box 26"/>
          <p:cNvSpPr txBox="1">
            <a:spLocks noChangeArrowheads="1"/>
          </p:cNvSpPr>
          <p:nvPr/>
        </p:nvSpPr>
        <p:spPr bwMode="auto">
          <a:xfrm>
            <a:off x="5451475" y="1557338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v2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34203" name="Text Box 27"/>
          <p:cNvSpPr txBox="1">
            <a:spLocks noChangeArrowheads="1"/>
          </p:cNvSpPr>
          <p:nvPr/>
        </p:nvSpPr>
        <p:spPr bwMode="auto">
          <a:xfrm>
            <a:off x="2698750" y="4911725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v5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34204" name="Text Box 28"/>
          <p:cNvSpPr txBox="1">
            <a:spLocks noChangeArrowheads="1"/>
          </p:cNvSpPr>
          <p:nvPr/>
        </p:nvSpPr>
        <p:spPr bwMode="auto">
          <a:xfrm>
            <a:off x="1763713" y="3187700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v6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34205" name="Text Box 29"/>
          <p:cNvSpPr txBox="1">
            <a:spLocks noChangeArrowheads="1"/>
          </p:cNvSpPr>
          <p:nvPr/>
        </p:nvSpPr>
        <p:spPr bwMode="auto">
          <a:xfrm>
            <a:off x="4156075" y="1557338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66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20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34206" name="Text Box 30"/>
          <p:cNvSpPr txBox="1">
            <a:spLocks noChangeArrowheads="1"/>
          </p:cNvSpPr>
          <p:nvPr/>
        </p:nvSpPr>
        <p:spPr bwMode="auto">
          <a:xfrm>
            <a:off x="5824538" y="2395538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66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15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34207" name="Text Box 31"/>
          <p:cNvSpPr txBox="1">
            <a:spLocks noChangeArrowheads="1"/>
          </p:cNvSpPr>
          <p:nvPr/>
        </p:nvSpPr>
        <p:spPr bwMode="auto">
          <a:xfrm>
            <a:off x="5364163" y="3116263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66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9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34208" name="Text Box 32"/>
          <p:cNvSpPr txBox="1">
            <a:spLocks noChangeArrowheads="1"/>
          </p:cNvSpPr>
          <p:nvPr/>
        </p:nvSpPr>
        <p:spPr bwMode="auto">
          <a:xfrm>
            <a:off x="4859338" y="4073525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66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16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34209" name="Text Box 33"/>
          <p:cNvSpPr txBox="1">
            <a:spLocks noChangeArrowheads="1"/>
          </p:cNvSpPr>
          <p:nvPr/>
        </p:nvSpPr>
        <p:spPr bwMode="auto">
          <a:xfrm>
            <a:off x="3305175" y="4073525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66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25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34210" name="Text Box 34"/>
          <p:cNvSpPr txBox="1">
            <a:spLocks noChangeArrowheads="1"/>
          </p:cNvSpPr>
          <p:nvPr/>
        </p:nvSpPr>
        <p:spPr bwMode="auto">
          <a:xfrm>
            <a:off x="5867400" y="4124325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66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3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34211" name="Text Box 35"/>
          <p:cNvSpPr txBox="1">
            <a:spLocks noChangeArrowheads="1"/>
          </p:cNvSpPr>
          <p:nvPr/>
        </p:nvSpPr>
        <p:spPr bwMode="auto">
          <a:xfrm>
            <a:off x="2327275" y="4124325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66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28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34212" name="Text Box 36"/>
          <p:cNvSpPr txBox="1">
            <a:spLocks noChangeArrowheads="1"/>
          </p:cNvSpPr>
          <p:nvPr/>
        </p:nvSpPr>
        <p:spPr bwMode="auto">
          <a:xfrm>
            <a:off x="4138613" y="5059363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66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17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34213" name="Text Box 37"/>
          <p:cNvSpPr txBox="1">
            <a:spLocks noChangeArrowheads="1"/>
          </p:cNvSpPr>
          <p:nvPr/>
        </p:nvSpPr>
        <p:spPr bwMode="auto">
          <a:xfrm>
            <a:off x="4643438" y="2420938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66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4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34214" name="Text Box 38"/>
          <p:cNvSpPr txBox="1">
            <a:spLocks noChangeArrowheads="1"/>
          </p:cNvSpPr>
          <p:nvPr/>
        </p:nvSpPr>
        <p:spPr bwMode="auto">
          <a:xfrm>
            <a:off x="3779838" y="2395538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66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1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34215" name="Text Box 39"/>
          <p:cNvSpPr txBox="1">
            <a:spLocks noChangeArrowheads="1"/>
          </p:cNvSpPr>
          <p:nvPr/>
        </p:nvSpPr>
        <p:spPr bwMode="auto">
          <a:xfrm>
            <a:off x="2327275" y="2395538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66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23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34216" name="Text Box 40"/>
          <p:cNvSpPr txBox="1">
            <a:spLocks noChangeArrowheads="1"/>
          </p:cNvSpPr>
          <p:nvPr/>
        </p:nvSpPr>
        <p:spPr bwMode="auto">
          <a:xfrm>
            <a:off x="3013075" y="3159125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66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36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34217" name="Text Box 41"/>
          <p:cNvSpPr txBox="1">
            <a:spLocks noChangeArrowheads="1"/>
          </p:cNvSpPr>
          <p:nvPr/>
        </p:nvSpPr>
        <p:spPr bwMode="auto">
          <a:xfrm>
            <a:off x="971550" y="5564188"/>
            <a:ext cx="7129463" cy="457200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min=1+4+9+3+17+23=57</a:t>
            </a:r>
            <a:endParaRPr lang="en-US" altLang="zh-CN" smtClean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3" name="图片 1" descr="屏幕快照 2014-12-20 下午5.02.0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513" y="1268413"/>
            <a:ext cx="8980487" cy="4002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834" name="Rectangle 2" descr="Large confetti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>
                <a:latin typeface="Times New Roman" charset="0"/>
                <a:ea typeface="宋体" charset="0"/>
              </a:rPr>
              <a:t>树与图的最小树</a:t>
            </a:r>
          </a:p>
        </p:txBody>
      </p:sp>
      <p:sp>
        <p:nvSpPr>
          <p:cNvPr id="376836" name="Text Box 4"/>
          <p:cNvSpPr txBox="1">
            <a:spLocks noGrp="1" noChangeArrowheads="1"/>
          </p:cNvSpPr>
          <p:nvPr>
            <p:ph type="body" idx="1"/>
          </p:nvPr>
        </p:nvSpPr>
        <p:spPr>
          <a:xfrm>
            <a:off x="250825" y="1270000"/>
            <a:ext cx="1728788" cy="503238"/>
          </a:xfrm>
        </p:spPr>
        <p:txBody>
          <a:bodyPr/>
          <a:lstStyle/>
          <a:p>
            <a:pPr marL="0" indent="0" eaLnBrk="1" hangingPunct="1">
              <a:lnSpc>
                <a:spcPct val="100000"/>
              </a:lnSpc>
              <a:spcBef>
                <a:spcPct val="50000"/>
              </a:spcBef>
              <a:buClr>
                <a:schemeClr val="accent1"/>
              </a:buClr>
              <a:buSzPct val="80000"/>
              <a:buFont typeface="Wingdings" charset="0"/>
              <a:buNone/>
              <a:defRPr/>
            </a:pPr>
            <a:r>
              <a:rPr lang="zh-CN" altLang="en-US">
                <a:solidFill>
                  <a:srgbClr val="A5002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charset="0"/>
                <a:ea typeface="华文细黑" charset="0"/>
              </a:rPr>
              <a:t>课堂练习：</a:t>
            </a:r>
          </a:p>
        </p:txBody>
      </p:sp>
      <p:pic>
        <p:nvPicPr>
          <p:cNvPr id="132099" name="Picture 5" descr="png-003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16973">
            <a:off x="7385050" y="1196975"/>
            <a:ext cx="12192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32100" name="Group 50"/>
          <p:cNvGrpSpPr>
            <a:grpSpLocks/>
          </p:cNvGrpSpPr>
          <p:nvPr/>
        </p:nvGrpSpPr>
        <p:grpSpPr bwMode="auto">
          <a:xfrm>
            <a:off x="611188" y="2060575"/>
            <a:ext cx="3240087" cy="2628900"/>
            <a:chOff x="385" y="1275"/>
            <a:chExt cx="2041" cy="1656"/>
          </a:xfrm>
        </p:grpSpPr>
        <p:sp>
          <p:nvSpPr>
            <p:cNvPr id="132126" name="Line 6"/>
            <p:cNvSpPr>
              <a:spLocks noChangeShapeType="1"/>
            </p:cNvSpPr>
            <p:nvPr/>
          </p:nvSpPr>
          <p:spPr bwMode="auto">
            <a:xfrm flipV="1">
              <a:off x="385" y="1515"/>
              <a:ext cx="960" cy="57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2127" name="Line 7"/>
            <p:cNvSpPr>
              <a:spLocks noChangeShapeType="1"/>
            </p:cNvSpPr>
            <p:nvPr/>
          </p:nvSpPr>
          <p:spPr bwMode="auto">
            <a:xfrm>
              <a:off x="385" y="2091"/>
              <a:ext cx="960" cy="62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2128" name="Line 8"/>
            <p:cNvSpPr>
              <a:spLocks noChangeShapeType="1"/>
            </p:cNvSpPr>
            <p:nvPr/>
          </p:nvSpPr>
          <p:spPr bwMode="auto">
            <a:xfrm>
              <a:off x="1345" y="1515"/>
              <a:ext cx="0" cy="12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2129" name="Line 9"/>
            <p:cNvSpPr>
              <a:spLocks noChangeShapeType="1"/>
            </p:cNvSpPr>
            <p:nvPr/>
          </p:nvSpPr>
          <p:spPr bwMode="auto">
            <a:xfrm>
              <a:off x="1345" y="1515"/>
              <a:ext cx="86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2130" name="Line 10"/>
            <p:cNvSpPr>
              <a:spLocks noChangeShapeType="1"/>
            </p:cNvSpPr>
            <p:nvPr/>
          </p:nvSpPr>
          <p:spPr bwMode="auto">
            <a:xfrm>
              <a:off x="1345" y="2715"/>
              <a:ext cx="86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2131" name="Line 11"/>
            <p:cNvSpPr>
              <a:spLocks noChangeShapeType="1"/>
            </p:cNvSpPr>
            <p:nvPr/>
          </p:nvSpPr>
          <p:spPr bwMode="auto">
            <a:xfrm>
              <a:off x="2209" y="1515"/>
              <a:ext cx="0" cy="12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2132" name="Line 12"/>
            <p:cNvSpPr>
              <a:spLocks noChangeShapeType="1"/>
            </p:cNvSpPr>
            <p:nvPr/>
          </p:nvSpPr>
          <p:spPr bwMode="auto">
            <a:xfrm>
              <a:off x="385" y="2091"/>
              <a:ext cx="96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2133" name="Line 13"/>
            <p:cNvSpPr>
              <a:spLocks noChangeShapeType="1"/>
            </p:cNvSpPr>
            <p:nvPr/>
          </p:nvSpPr>
          <p:spPr bwMode="auto">
            <a:xfrm flipV="1">
              <a:off x="1345" y="1515"/>
              <a:ext cx="864" cy="57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2134" name="Line 14"/>
            <p:cNvSpPr>
              <a:spLocks noChangeShapeType="1"/>
            </p:cNvSpPr>
            <p:nvPr/>
          </p:nvSpPr>
          <p:spPr bwMode="auto">
            <a:xfrm>
              <a:off x="1345" y="2091"/>
              <a:ext cx="864" cy="62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2135" name="Text Box 15"/>
            <p:cNvSpPr txBox="1">
              <a:spLocks noChangeArrowheads="1"/>
            </p:cNvSpPr>
            <p:nvPr/>
          </p:nvSpPr>
          <p:spPr bwMode="auto">
            <a:xfrm>
              <a:off x="689" y="1601"/>
              <a:ext cx="240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 algn="ctr">
                <a:lnSpc>
                  <a:spcPct val="100000"/>
                </a:lnSpc>
                <a:buClr>
                  <a:schemeClr val="accent1"/>
                </a:buClr>
                <a:buSzPct val="80000"/>
                <a:buFont typeface="Wingdings" charset="0"/>
                <a:buNone/>
              </a:pPr>
              <a:r>
                <a:rPr lang="en-US" altLang="zh-CN" sz="2000">
                  <a:solidFill>
                    <a:schemeClr val="tx1"/>
                  </a:solidFill>
                  <a:ea typeface="楷体_GB2312" charset="0"/>
                  <a:cs typeface="楷体_GB2312" charset="0"/>
                </a:rPr>
                <a:t>3</a:t>
              </a:r>
            </a:p>
          </p:txBody>
        </p:sp>
        <p:sp>
          <p:nvSpPr>
            <p:cNvPr id="132136" name="Text Box 16"/>
            <p:cNvSpPr txBox="1">
              <a:spLocks noChangeArrowheads="1"/>
            </p:cNvSpPr>
            <p:nvPr/>
          </p:nvSpPr>
          <p:spPr bwMode="auto">
            <a:xfrm>
              <a:off x="865" y="1889"/>
              <a:ext cx="240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 algn="ctr">
                <a:lnSpc>
                  <a:spcPct val="100000"/>
                </a:lnSpc>
                <a:buClr>
                  <a:schemeClr val="accent1"/>
                </a:buClr>
                <a:buSzPct val="80000"/>
                <a:buFont typeface="Wingdings" charset="0"/>
                <a:buNone/>
              </a:pPr>
              <a:r>
                <a:rPr lang="en-US" altLang="zh-CN" sz="2000">
                  <a:solidFill>
                    <a:schemeClr val="tx1"/>
                  </a:solidFill>
                  <a:ea typeface="楷体_GB2312" charset="0"/>
                  <a:cs typeface="楷体_GB2312" charset="0"/>
                </a:rPr>
                <a:t>7</a:t>
              </a:r>
            </a:p>
          </p:txBody>
        </p:sp>
        <p:sp>
          <p:nvSpPr>
            <p:cNvPr id="132137" name="Text Box 17"/>
            <p:cNvSpPr txBox="1">
              <a:spLocks noChangeArrowheads="1"/>
            </p:cNvSpPr>
            <p:nvPr/>
          </p:nvSpPr>
          <p:spPr bwMode="auto">
            <a:xfrm>
              <a:off x="625" y="2321"/>
              <a:ext cx="240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 algn="ctr">
                <a:lnSpc>
                  <a:spcPct val="100000"/>
                </a:lnSpc>
                <a:buClr>
                  <a:schemeClr val="accent1"/>
                </a:buClr>
                <a:buSzPct val="80000"/>
                <a:buFont typeface="Wingdings" charset="0"/>
                <a:buNone/>
              </a:pPr>
              <a:r>
                <a:rPr lang="en-US" altLang="zh-CN" sz="2000">
                  <a:solidFill>
                    <a:schemeClr val="tx1"/>
                  </a:solidFill>
                  <a:ea typeface="楷体_GB2312" charset="0"/>
                  <a:cs typeface="楷体_GB2312" charset="0"/>
                </a:rPr>
                <a:t>4</a:t>
              </a:r>
            </a:p>
          </p:txBody>
        </p:sp>
        <p:sp>
          <p:nvSpPr>
            <p:cNvPr id="132138" name="Text Box 18"/>
            <p:cNvSpPr txBox="1">
              <a:spLocks noChangeArrowheads="1"/>
            </p:cNvSpPr>
            <p:nvPr/>
          </p:nvSpPr>
          <p:spPr bwMode="auto">
            <a:xfrm>
              <a:off x="1633" y="1275"/>
              <a:ext cx="240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 algn="ctr">
                <a:lnSpc>
                  <a:spcPct val="100000"/>
                </a:lnSpc>
                <a:buClr>
                  <a:schemeClr val="accent1"/>
                </a:buClr>
                <a:buSzPct val="80000"/>
                <a:buFont typeface="Wingdings" charset="0"/>
                <a:buNone/>
              </a:pPr>
              <a:r>
                <a:rPr lang="en-US" altLang="zh-CN" sz="2000">
                  <a:solidFill>
                    <a:schemeClr val="tx1"/>
                  </a:solidFill>
                  <a:ea typeface="楷体_GB2312" charset="0"/>
                  <a:cs typeface="楷体_GB2312" charset="0"/>
                </a:rPr>
                <a:t>9</a:t>
              </a:r>
            </a:p>
          </p:txBody>
        </p:sp>
        <p:sp>
          <p:nvSpPr>
            <p:cNvPr id="132139" name="Text Box 19"/>
            <p:cNvSpPr txBox="1">
              <a:spLocks noChangeArrowheads="1"/>
            </p:cNvSpPr>
            <p:nvPr/>
          </p:nvSpPr>
          <p:spPr bwMode="auto">
            <a:xfrm>
              <a:off x="2186" y="1995"/>
              <a:ext cx="240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 algn="ctr">
                <a:lnSpc>
                  <a:spcPct val="100000"/>
                </a:lnSpc>
                <a:buClr>
                  <a:schemeClr val="accent1"/>
                </a:buClr>
                <a:buSzPct val="80000"/>
                <a:buFont typeface="Wingdings" charset="0"/>
                <a:buNone/>
              </a:pPr>
              <a:r>
                <a:rPr lang="en-US" altLang="zh-CN" sz="2000">
                  <a:solidFill>
                    <a:schemeClr val="tx1"/>
                  </a:solidFill>
                  <a:ea typeface="楷体_GB2312" charset="0"/>
                  <a:cs typeface="楷体_GB2312" charset="0"/>
                </a:rPr>
                <a:t>3</a:t>
              </a:r>
            </a:p>
          </p:txBody>
        </p:sp>
        <p:sp>
          <p:nvSpPr>
            <p:cNvPr id="132140" name="Text Box 20"/>
            <p:cNvSpPr txBox="1">
              <a:spLocks noChangeArrowheads="1"/>
            </p:cNvSpPr>
            <p:nvPr/>
          </p:nvSpPr>
          <p:spPr bwMode="auto">
            <a:xfrm>
              <a:off x="1655" y="2681"/>
              <a:ext cx="240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 algn="ctr">
                <a:lnSpc>
                  <a:spcPct val="100000"/>
                </a:lnSpc>
                <a:buClr>
                  <a:schemeClr val="accent1"/>
                </a:buClr>
                <a:buSzPct val="80000"/>
                <a:buFont typeface="Wingdings" charset="0"/>
                <a:buNone/>
              </a:pPr>
              <a:r>
                <a:rPr lang="en-US" altLang="zh-CN" sz="2000">
                  <a:solidFill>
                    <a:schemeClr val="tx1"/>
                  </a:solidFill>
                  <a:ea typeface="楷体_GB2312" charset="0"/>
                  <a:cs typeface="楷体_GB2312" charset="0"/>
                </a:rPr>
                <a:t>4</a:t>
              </a:r>
            </a:p>
          </p:txBody>
        </p:sp>
        <p:sp>
          <p:nvSpPr>
            <p:cNvPr id="132141" name="Text Box 21"/>
            <p:cNvSpPr txBox="1">
              <a:spLocks noChangeArrowheads="1"/>
            </p:cNvSpPr>
            <p:nvPr/>
          </p:nvSpPr>
          <p:spPr bwMode="auto">
            <a:xfrm>
              <a:off x="1596" y="1615"/>
              <a:ext cx="240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 algn="ctr">
                <a:lnSpc>
                  <a:spcPct val="100000"/>
                </a:lnSpc>
                <a:buClr>
                  <a:schemeClr val="accent1"/>
                </a:buClr>
                <a:buSzPct val="80000"/>
                <a:buFont typeface="Wingdings" charset="0"/>
                <a:buNone/>
              </a:pPr>
              <a:r>
                <a:rPr lang="en-US" altLang="zh-CN" sz="2000">
                  <a:solidFill>
                    <a:schemeClr val="tx1"/>
                  </a:solidFill>
                  <a:ea typeface="楷体_GB2312" charset="0"/>
                  <a:cs typeface="楷体_GB2312" charset="0"/>
                </a:rPr>
                <a:t>6</a:t>
              </a:r>
            </a:p>
          </p:txBody>
        </p:sp>
        <p:sp>
          <p:nvSpPr>
            <p:cNvPr id="132142" name="Text Box 22"/>
            <p:cNvSpPr txBox="1">
              <a:spLocks noChangeArrowheads="1"/>
            </p:cNvSpPr>
            <p:nvPr/>
          </p:nvSpPr>
          <p:spPr bwMode="auto">
            <a:xfrm>
              <a:off x="1681" y="2204"/>
              <a:ext cx="240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 algn="ctr">
                <a:lnSpc>
                  <a:spcPct val="100000"/>
                </a:lnSpc>
                <a:buClr>
                  <a:schemeClr val="accent1"/>
                </a:buClr>
                <a:buSzPct val="80000"/>
                <a:buFont typeface="Wingdings" charset="0"/>
                <a:buNone/>
              </a:pPr>
              <a:r>
                <a:rPr lang="en-US" altLang="zh-CN" sz="2000">
                  <a:solidFill>
                    <a:schemeClr val="tx1"/>
                  </a:solidFill>
                  <a:ea typeface="楷体_GB2312" charset="0"/>
                  <a:cs typeface="楷体_GB2312" charset="0"/>
                </a:rPr>
                <a:t>3</a:t>
              </a:r>
            </a:p>
          </p:txBody>
        </p:sp>
        <p:sp>
          <p:nvSpPr>
            <p:cNvPr id="132143" name="Text Box 23"/>
            <p:cNvSpPr txBox="1">
              <a:spLocks noChangeArrowheads="1"/>
            </p:cNvSpPr>
            <p:nvPr/>
          </p:nvSpPr>
          <p:spPr bwMode="auto">
            <a:xfrm>
              <a:off x="1153" y="1697"/>
              <a:ext cx="240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 algn="ctr">
                <a:lnSpc>
                  <a:spcPct val="100000"/>
                </a:lnSpc>
                <a:buClr>
                  <a:schemeClr val="accent1"/>
                </a:buClr>
                <a:buSzPct val="80000"/>
                <a:buFont typeface="Wingdings" charset="0"/>
                <a:buNone/>
              </a:pPr>
              <a:r>
                <a:rPr lang="en-US" altLang="zh-CN" sz="2000">
                  <a:solidFill>
                    <a:schemeClr val="tx1"/>
                  </a:solidFill>
                  <a:ea typeface="楷体_GB2312" charset="0"/>
                  <a:cs typeface="楷体_GB2312" charset="0"/>
                </a:rPr>
                <a:t>2</a:t>
              </a:r>
            </a:p>
          </p:txBody>
        </p:sp>
        <p:sp>
          <p:nvSpPr>
            <p:cNvPr id="132144" name="Text Box 24"/>
            <p:cNvSpPr txBox="1">
              <a:spLocks noChangeArrowheads="1"/>
            </p:cNvSpPr>
            <p:nvPr/>
          </p:nvSpPr>
          <p:spPr bwMode="auto">
            <a:xfrm>
              <a:off x="1153" y="2273"/>
              <a:ext cx="240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 algn="ctr">
                <a:lnSpc>
                  <a:spcPct val="100000"/>
                </a:lnSpc>
                <a:buClr>
                  <a:schemeClr val="accent1"/>
                </a:buClr>
                <a:buSzPct val="80000"/>
                <a:buFont typeface="Wingdings" charset="0"/>
                <a:buNone/>
              </a:pPr>
              <a:r>
                <a:rPr lang="en-US" altLang="zh-CN" sz="2000">
                  <a:solidFill>
                    <a:schemeClr val="tx1"/>
                  </a:solidFill>
                  <a:ea typeface="楷体_GB2312" charset="0"/>
                  <a:cs typeface="楷体_GB2312" charset="0"/>
                </a:rPr>
                <a:t>1</a:t>
              </a:r>
            </a:p>
          </p:txBody>
        </p:sp>
      </p:grpSp>
      <p:sp>
        <p:nvSpPr>
          <p:cNvPr id="376857" name="Text Box 25"/>
          <p:cNvSpPr txBox="1">
            <a:spLocks noChangeArrowheads="1"/>
          </p:cNvSpPr>
          <p:nvPr/>
        </p:nvSpPr>
        <p:spPr bwMode="auto">
          <a:xfrm>
            <a:off x="1617663" y="4868863"/>
            <a:ext cx="2667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algn="ctr">
              <a:lnSpc>
                <a:spcPct val="100000"/>
              </a:lnSpc>
              <a:buClr>
                <a:schemeClr val="accent1"/>
              </a:buClr>
              <a:buSzPct val="80000"/>
              <a:buFont typeface="Wingdings" charset="0"/>
              <a:buNone/>
            </a:pPr>
            <a:r>
              <a:rPr lang="en-US" altLang="zh-CN">
                <a:solidFill>
                  <a:schemeClr val="tx1"/>
                </a:solidFill>
                <a:ea typeface="楷体_GB2312" charset="0"/>
                <a:cs typeface="楷体_GB2312" charset="0"/>
              </a:rPr>
              <a:t>Min C(T)=12</a:t>
            </a:r>
          </a:p>
        </p:txBody>
      </p:sp>
      <p:sp>
        <p:nvSpPr>
          <p:cNvPr id="376879" name="Text Box 47"/>
          <p:cNvSpPr txBox="1">
            <a:spLocks noChangeArrowheads="1"/>
          </p:cNvSpPr>
          <p:nvPr/>
        </p:nvSpPr>
        <p:spPr bwMode="auto">
          <a:xfrm>
            <a:off x="5073650" y="4843463"/>
            <a:ext cx="2667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algn="ctr">
              <a:lnSpc>
                <a:spcPct val="100000"/>
              </a:lnSpc>
              <a:buClr>
                <a:schemeClr val="accent1"/>
              </a:buClr>
              <a:buSzPct val="80000"/>
              <a:buFont typeface="Wingdings" charset="0"/>
              <a:buNone/>
            </a:pPr>
            <a:r>
              <a:rPr lang="en-US" altLang="zh-CN">
                <a:solidFill>
                  <a:schemeClr val="tx1"/>
                </a:solidFill>
                <a:ea typeface="楷体_GB2312" charset="0"/>
                <a:cs typeface="楷体_GB2312" charset="0"/>
              </a:rPr>
              <a:t>Min C(T)=15</a:t>
            </a:r>
          </a:p>
        </p:txBody>
      </p:sp>
      <p:grpSp>
        <p:nvGrpSpPr>
          <p:cNvPr id="132103" name="Group 73"/>
          <p:cNvGrpSpPr>
            <a:grpSpLocks/>
          </p:cNvGrpSpPr>
          <p:nvPr/>
        </p:nvGrpSpPr>
        <p:grpSpPr bwMode="auto">
          <a:xfrm>
            <a:off x="4430713" y="2420938"/>
            <a:ext cx="3886200" cy="1943100"/>
            <a:chOff x="2700" y="1640"/>
            <a:chExt cx="2448" cy="1224"/>
          </a:xfrm>
        </p:grpSpPr>
        <p:sp>
          <p:nvSpPr>
            <p:cNvPr id="132105" name="Line 51"/>
            <p:cNvSpPr>
              <a:spLocks noChangeShapeType="1"/>
            </p:cNvSpPr>
            <p:nvPr/>
          </p:nvSpPr>
          <p:spPr bwMode="auto">
            <a:xfrm flipV="1">
              <a:off x="2700" y="1640"/>
              <a:ext cx="960" cy="57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2106" name="Line 52"/>
            <p:cNvSpPr>
              <a:spLocks noChangeShapeType="1"/>
            </p:cNvSpPr>
            <p:nvPr/>
          </p:nvSpPr>
          <p:spPr bwMode="auto">
            <a:xfrm>
              <a:off x="2700" y="2216"/>
              <a:ext cx="960" cy="62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2107" name="Line 53"/>
            <p:cNvSpPr>
              <a:spLocks noChangeShapeType="1"/>
            </p:cNvSpPr>
            <p:nvPr/>
          </p:nvSpPr>
          <p:spPr bwMode="auto">
            <a:xfrm>
              <a:off x="3660" y="1640"/>
              <a:ext cx="0" cy="12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2108" name="Line 54"/>
            <p:cNvSpPr>
              <a:spLocks noChangeShapeType="1"/>
            </p:cNvSpPr>
            <p:nvPr/>
          </p:nvSpPr>
          <p:spPr bwMode="auto">
            <a:xfrm>
              <a:off x="3660" y="1640"/>
              <a:ext cx="1488" cy="67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2109" name="Line 55"/>
            <p:cNvSpPr>
              <a:spLocks noChangeShapeType="1"/>
            </p:cNvSpPr>
            <p:nvPr/>
          </p:nvSpPr>
          <p:spPr bwMode="auto">
            <a:xfrm flipV="1">
              <a:off x="3660" y="2312"/>
              <a:ext cx="1488" cy="52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2110" name="Line 56"/>
            <p:cNvSpPr>
              <a:spLocks noChangeShapeType="1"/>
            </p:cNvSpPr>
            <p:nvPr/>
          </p:nvSpPr>
          <p:spPr bwMode="auto">
            <a:xfrm>
              <a:off x="4476" y="2024"/>
              <a:ext cx="0" cy="52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2111" name="Line 57"/>
            <p:cNvSpPr>
              <a:spLocks noChangeShapeType="1"/>
            </p:cNvSpPr>
            <p:nvPr/>
          </p:nvSpPr>
          <p:spPr bwMode="auto">
            <a:xfrm>
              <a:off x="2700" y="2216"/>
              <a:ext cx="96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2112" name="Line 58"/>
            <p:cNvSpPr>
              <a:spLocks noChangeShapeType="1"/>
            </p:cNvSpPr>
            <p:nvPr/>
          </p:nvSpPr>
          <p:spPr bwMode="auto">
            <a:xfrm flipV="1">
              <a:off x="3660" y="2024"/>
              <a:ext cx="816" cy="19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2113" name="Line 59"/>
            <p:cNvSpPr>
              <a:spLocks noChangeShapeType="1"/>
            </p:cNvSpPr>
            <p:nvPr/>
          </p:nvSpPr>
          <p:spPr bwMode="auto">
            <a:xfrm>
              <a:off x="3660" y="2216"/>
              <a:ext cx="816" cy="33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2114" name="Text Box 60"/>
            <p:cNvSpPr txBox="1">
              <a:spLocks noChangeArrowheads="1"/>
            </p:cNvSpPr>
            <p:nvPr/>
          </p:nvSpPr>
          <p:spPr bwMode="auto">
            <a:xfrm>
              <a:off x="3003" y="1752"/>
              <a:ext cx="240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 algn="ctr">
                <a:lnSpc>
                  <a:spcPct val="100000"/>
                </a:lnSpc>
                <a:buClr>
                  <a:schemeClr val="accent1"/>
                </a:buClr>
                <a:buSzPct val="80000"/>
                <a:buFont typeface="Wingdings" charset="0"/>
                <a:buNone/>
              </a:pPr>
              <a:r>
                <a:rPr lang="en-US" altLang="zh-CN" sz="2000">
                  <a:solidFill>
                    <a:schemeClr val="tx1"/>
                  </a:solidFill>
                  <a:ea typeface="楷体_GB2312" charset="0"/>
                  <a:cs typeface="楷体_GB2312" charset="0"/>
                </a:rPr>
                <a:t>2</a:t>
              </a:r>
            </a:p>
          </p:txBody>
        </p:sp>
        <p:sp>
          <p:nvSpPr>
            <p:cNvPr id="132115" name="Text Box 61"/>
            <p:cNvSpPr txBox="1">
              <a:spLocks noChangeArrowheads="1"/>
            </p:cNvSpPr>
            <p:nvPr/>
          </p:nvSpPr>
          <p:spPr bwMode="auto">
            <a:xfrm>
              <a:off x="3180" y="2014"/>
              <a:ext cx="240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 algn="ctr">
                <a:lnSpc>
                  <a:spcPct val="100000"/>
                </a:lnSpc>
                <a:buClr>
                  <a:schemeClr val="accent1"/>
                </a:buClr>
                <a:buSzPct val="80000"/>
                <a:buFont typeface="Wingdings" charset="0"/>
                <a:buNone/>
              </a:pPr>
              <a:r>
                <a:rPr lang="en-US" altLang="zh-CN" sz="2000">
                  <a:solidFill>
                    <a:schemeClr val="tx1"/>
                  </a:solidFill>
                  <a:ea typeface="楷体_GB2312" charset="0"/>
                  <a:cs typeface="楷体_GB2312" charset="0"/>
                </a:rPr>
                <a:t>5</a:t>
              </a:r>
            </a:p>
          </p:txBody>
        </p:sp>
        <p:sp>
          <p:nvSpPr>
            <p:cNvPr id="132116" name="Text Box 62"/>
            <p:cNvSpPr txBox="1">
              <a:spLocks noChangeArrowheads="1"/>
            </p:cNvSpPr>
            <p:nvPr/>
          </p:nvSpPr>
          <p:spPr bwMode="auto">
            <a:xfrm>
              <a:off x="2940" y="2446"/>
              <a:ext cx="240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 algn="ctr">
                <a:lnSpc>
                  <a:spcPct val="100000"/>
                </a:lnSpc>
                <a:buClr>
                  <a:schemeClr val="accent1"/>
                </a:buClr>
                <a:buSzPct val="80000"/>
                <a:buFont typeface="Wingdings" charset="0"/>
                <a:buNone/>
              </a:pPr>
              <a:r>
                <a:rPr lang="en-US" altLang="zh-CN" sz="2000">
                  <a:solidFill>
                    <a:schemeClr val="tx1"/>
                  </a:solidFill>
                  <a:ea typeface="楷体_GB2312" charset="0"/>
                  <a:cs typeface="楷体_GB2312" charset="0"/>
                </a:rPr>
                <a:t>4</a:t>
              </a:r>
            </a:p>
          </p:txBody>
        </p:sp>
        <p:sp>
          <p:nvSpPr>
            <p:cNvPr id="132117" name="Text Box 63"/>
            <p:cNvSpPr txBox="1">
              <a:spLocks noChangeArrowheads="1"/>
            </p:cNvSpPr>
            <p:nvPr/>
          </p:nvSpPr>
          <p:spPr bwMode="auto">
            <a:xfrm>
              <a:off x="4428" y="2120"/>
              <a:ext cx="240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 algn="ctr">
                <a:lnSpc>
                  <a:spcPct val="100000"/>
                </a:lnSpc>
                <a:buClr>
                  <a:schemeClr val="accent1"/>
                </a:buClr>
                <a:buSzPct val="80000"/>
                <a:buFont typeface="Wingdings" charset="0"/>
                <a:buNone/>
              </a:pPr>
              <a:r>
                <a:rPr lang="en-US" altLang="zh-CN" sz="2000">
                  <a:solidFill>
                    <a:schemeClr val="tx1"/>
                  </a:solidFill>
                  <a:ea typeface="楷体_GB2312" charset="0"/>
                  <a:cs typeface="楷体_GB2312" charset="0"/>
                </a:rPr>
                <a:t>1</a:t>
              </a:r>
            </a:p>
          </p:txBody>
        </p:sp>
        <p:sp>
          <p:nvSpPr>
            <p:cNvPr id="132118" name="Text Box 64"/>
            <p:cNvSpPr txBox="1">
              <a:spLocks noChangeArrowheads="1"/>
            </p:cNvSpPr>
            <p:nvPr/>
          </p:nvSpPr>
          <p:spPr bwMode="auto">
            <a:xfrm>
              <a:off x="4044" y="1640"/>
              <a:ext cx="240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 algn="ctr">
                <a:lnSpc>
                  <a:spcPct val="100000"/>
                </a:lnSpc>
                <a:buClr>
                  <a:schemeClr val="accent1"/>
                </a:buClr>
                <a:buSzPct val="80000"/>
                <a:buFont typeface="Wingdings" charset="0"/>
                <a:buNone/>
              </a:pPr>
              <a:r>
                <a:rPr lang="en-US" altLang="zh-CN" sz="2000">
                  <a:solidFill>
                    <a:schemeClr val="tx1"/>
                  </a:solidFill>
                  <a:ea typeface="楷体_GB2312" charset="0"/>
                  <a:cs typeface="楷体_GB2312" charset="0"/>
                </a:rPr>
                <a:t>7</a:t>
              </a:r>
            </a:p>
          </p:txBody>
        </p:sp>
        <p:sp>
          <p:nvSpPr>
            <p:cNvPr id="132119" name="Text Box 65"/>
            <p:cNvSpPr txBox="1">
              <a:spLocks noChangeArrowheads="1"/>
            </p:cNvSpPr>
            <p:nvPr/>
          </p:nvSpPr>
          <p:spPr bwMode="auto">
            <a:xfrm>
              <a:off x="3878" y="2341"/>
              <a:ext cx="240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 algn="ctr">
                <a:lnSpc>
                  <a:spcPct val="100000"/>
                </a:lnSpc>
                <a:buClr>
                  <a:schemeClr val="accent1"/>
                </a:buClr>
                <a:buSzPct val="80000"/>
                <a:buFont typeface="Wingdings" charset="0"/>
                <a:buNone/>
              </a:pPr>
              <a:r>
                <a:rPr lang="en-US" altLang="zh-CN" sz="2000">
                  <a:solidFill>
                    <a:schemeClr val="tx1"/>
                  </a:solidFill>
                  <a:ea typeface="楷体_GB2312" charset="0"/>
                  <a:cs typeface="楷体_GB2312" charset="0"/>
                </a:rPr>
                <a:t>3</a:t>
              </a:r>
            </a:p>
          </p:txBody>
        </p:sp>
        <p:sp>
          <p:nvSpPr>
            <p:cNvPr id="132120" name="Text Box 66"/>
            <p:cNvSpPr txBox="1">
              <a:spLocks noChangeArrowheads="1"/>
            </p:cNvSpPr>
            <p:nvPr/>
          </p:nvSpPr>
          <p:spPr bwMode="auto">
            <a:xfrm>
              <a:off x="3468" y="1822"/>
              <a:ext cx="240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 algn="ctr">
                <a:lnSpc>
                  <a:spcPct val="100000"/>
                </a:lnSpc>
                <a:buClr>
                  <a:schemeClr val="accent1"/>
                </a:buClr>
                <a:buSzPct val="80000"/>
                <a:buFont typeface="Wingdings" charset="0"/>
                <a:buNone/>
              </a:pPr>
              <a:r>
                <a:rPr lang="en-US" altLang="zh-CN" sz="2000">
                  <a:solidFill>
                    <a:schemeClr val="tx1"/>
                  </a:solidFill>
                  <a:ea typeface="楷体_GB2312" charset="0"/>
                  <a:cs typeface="楷体_GB2312" charset="0"/>
                </a:rPr>
                <a:t>3</a:t>
              </a:r>
            </a:p>
          </p:txBody>
        </p:sp>
        <p:sp>
          <p:nvSpPr>
            <p:cNvPr id="132121" name="Text Box 67"/>
            <p:cNvSpPr txBox="1">
              <a:spLocks noChangeArrowheads="1"/>
            </p:cNvSpPr>
            <p:nvPr/>
          </p:nvSpPr>
          <p:spPr bwMode="auto">
            <a:xfrm>
              <a:off x="3468" y="2398"/>
              <a:ext cx="240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 algn="ctr">
                <a:lnSpc>
                  <a:spcPct val="100000"/>
                </a:lnSpc>
                <a:buClr>
                  <a:schemeClr val="accent1"/>
                </a:buClr>
                <a:buSzPct val="80000"/>
                <a:buFont typeface="Wingdings" charset="0"/>
                <a:buNone/>
              </a:pPr>
              <a:r>
                <a:rPr lang="en-US" altLang="zh-CN" sz="2000">
                  <a:solidFill>
                    <a:schemeClr val="tx1"/>
                  </a:solidFill>
                  <a:ea typeface="楷体_GB2312" charset="0"/>
                  <a:cs typeface="楷体_GB2312" charset="0"/>
                </a:rPr>
                <a:t>1</a:t>
              </a:r>
            </a:p>
          </p:txBody>
        </p:sp>
        <p:sp>
          <p:nvSpPr>
            <p:cNvPr id="132122" name="Text Box 68"/>
            <p:cNvSpPr txBox="1">
              <a:spLocks noChangeArrowheads="1"/>
            </p:cNvSpPr>
            <p:nvPr/>
          </p:nvSpPr>
          <p:spPr bwMode="auto">
            <a:xfrm>
              <a:off x="3923" y="1888"/>
              <a:ext cx="240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 algn="ctr">
                <a:lnSpc>
                  <a:spcPct val="100000"/>
                </a:lnSpc>
                <a:buClr>
                  <a:schemeClr val="accent1"/>
                </a:buClr>
                <a:buSzPct val="80000"/>
                <a:buFont typeface="Wingdings" charset="0"/>
                <a:buNone/>
              </a:pPr>
              <a:r>
                <a:rPr lang="en-US" altLang="zh-CN" sz="2000">
                  <a:solidFill>
                    <a:schemeClr val="tx1"/>
                  </a:solidFill>
                  <a:ea typeface="楷体_GB2312" charset="0"/>
                  <a:cs typeface="楷体_GB2312" charset="0"/>
                </a:rPr>
                <a:t>4</a:t>
              </a:r>
            </a:p>
          </p:txBody>
        </p:sp>
        <p:sp>
          <p:nvSpPr>
            <p:cNvPr id="132123" name="Text Box 69"/>
            <p:cNvSpPr txBox="1">
              <a:spLocks noChangeArrowheads="1"/>
            </p:cNvSpPr>
            <p:nvPr/>
          </p:nvSpPr>
          <p:spPr bwMode="auto">
            <a:xfrm>
              <a:off x="4046" y="2614"/>
              <a:ext cx="240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 algn="ctr">
                <a:lnSpc>
                  <a:spcPct val="100000"/>
                </a:lnSpc>
                <a:buClr>
                  <a:schemeClr val="accent1"/>
                </a:buClr>
                <a:buSzPct val="80000"/>
                <a:buFont typeface="Wingdings" charset="0"/>
                <a:buNone/>
              </a:pPr>
              <a:r>
                <a:rPr lang="en-US" altLang="zh-CN" sz="2000">
                  <a:solidFill>
                    <a:schemeClr val="tx1"/>
                  </a:solidFill>
                  <a:ea typeface="楷体_GB2312" charset="0"/>
                  <a:cs typeface="楷体_GB2312" charset="0"/>
                </a:rPr>
                <a:t>4</a:t>
              </a:r>
            </a:p>
          </p:txBody>
        </p:sp>
        <p:sp>
          <p:nvSpPr>
            <p:cNvPr id="132124" name="Text Box 70"/>
            <p:cNvSpPr txBox="1">
              <a:spLocks noChangeArrowheads="1"/>
            </p:cNvSpPr>
            <p:nvPr/>
          </p:nvSpPr>
          <p:spPr bwMode="auto">
            <a:xfrm>
              <a:off x="4727" y="2387"/>
              <a:ext cx="240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 algn="ctr">
                <a:lnSpc>
                  <a:spcPct val="100000"/>
                </a:lnSpc>
                <a:buClr>
                  <a:schemeClr val="accent1"/>
                </a:buClr>
                <a:buSzPct val="80000"/>
                <a:buFont typeface="Wingdings" charset="0"/>
                <a:buNone/>
              </a:pPr>
              <a:r>
                <a:rPr lang="en-US" altLang="zh-CN" sz="2000">
                  <a:solidFill>
                    <a:schemeClr val="tx1"/>
                  </a:solidFill>
                  <a:ea typeface="楷体_GB2312" charset="0"/>
                  <a:cs typeface="楷体_GB2312" charset="0"/>
                </a:rPr>
                <a:t>7</a:t>
              </a:r>
            </a:p>
          </p:txBody>
        </p:sp>
        <p:sp>
          <p:nvSpPr>
            <p:cNvPr id="132125" name="Text Box 71"/>
            <p:cNvSpPr txBox="1">
              <a:spLocks noChangeArrowheads="1"/>
            </p:cNvSpPr>
            <p:nvPr/>
          </p:nvSpPr>
          <p:spPr bwMode="auto">
            <a:xfrm>
              <a:off x="4716" y="1928"/>
              <a:ext cx="240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 algn="ctr">
                <a:lnSpc>
                  <a:spcPct val="100000"/>
                </a:lnSpc>
                <a:buClr>
                  <a:schemeClr val="accent1"/>
                </a:buClr>
                <a:buSzPct val="80000"/>
                <a:buFont typeface="Wingdings" charset="0"/>
                <a:buNone/>
              </a:pPr>
              <a:r>
                <a:rPr lang="en-US" altLang="zh-CN" sz="2000">
                  <a:solidFill>
                    <a:schemeClr val="tx1"/>
                  </a:solidFill>
                  <a:ea typeface="楷体_GB2312" charset="0"/>
                  <a:cs typeface="楷体_GB2312" charset="0"/>
                </a:rPr>
                <a:t>5</a:t>
              </a:r>
            </a:p>
          </p:txBody>
        </p:sp>
      </p:grpSp>
      <p:sp>
        <p:nvSpPr>
          <p:cNvPr id="376904" name="Text Box 72"/>
          <p:cNvSpPr txBox="1">
            <a:spLocks noChangeArrowheads="1"/>
          </p:cNvSpPr>
          <p:nvPr/>
        </p:nvSpPr>
        <p:spPr bwMode="auto">
          <a:xfrm>
            <a:off x="395288" y="4770438"/>
            <a:ext cx="1296987" cy="53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r>
              <a:rPr lang="zh-CN" altLang="en-US"/>
              <a:t>答案：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768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3768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3769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6857" grpId="0"/>
      <p:bldP spid="376879" grpId="0"/>
      <p:bldP spid="376904" grpId="0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858" name="Rectangle 2" descr="Large confetti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>
                <a:latin typeface="Times New Roman" charset="0"/>
                <a:ea typeface="宋体" charset="0"/>
              </a:rPr>
              <a:t>树与图的最小树</a:t>
            </a:r>
          </a:p>
        </p:txBody>
      </p:sp>
      <p:sp>
        <p:nvSpPr>
          <p:cNvPr id="133122" name="Line 25"/>
          <p:cNvSpPr>
            <a:spLocks noChangeShapeType="1"/>
          </p:cNvSpPr>
          <p:nvPr/>
        </p:nvSpPr>
        <p:spPr bwMode="auto">
          <a:xfrm>
            <a:off x="1638300" y="1357313"/>
            <a:ext cx="28956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33123" name="Line 26"/>
          <p:cNvSpPr>
            <a:spLocks noChangeShapeType="1"/>
          </p:cNvSpPr>
          <p:nvPr/>
        </p:nvSpPr>
        <p:spPr bwMode="auto">
          <a:xfrm>
            <a:off x="1638300" y="3109913"/>
            <a:ext cx="28956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33124" name="Line 27"/>
          <p:cNvSpPr>
            <a:spLocks noChangeShapeType="1"/>
          </p:cNvSpPr>
          <p:nvPr/>
        </p:nvSpPr>
        <p:spPr bwMode="auto">
          <a:xfrm>
            <a:off x="1638300" y="1357313"/>
            <a:ext cx="0" cy="17526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33125" name="Line 28"/>
          <p:cNvSpPr>
            <a:spLocks noChangeShapeType="1"/>
          </p:cNvSpPr>
          <p:nvPr/>
        </p:nvSpPr>
        <p:spPr bwMode="auto">
          <a:xfrm>
            <a:off x="4533900" y="1357313"/>
            <a:ext cx="0" cy="17526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33126" name="Line 29"/>
          <p:cNvSpPr>
            <a:spLocks noChangeShapeType="1"/>
          </p:cNvSpPr>
          <p:nvPr/>
        </p:nvSpPr>
        <p:spPr bwMode="auto">
          <a:xfrm>
            <a:off x="4533900" y="1357313"/>
            <a:ext cx="685800" cy="914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33127" name="Line 30"/>
          <p:cNvSpPr>
            <a:spLocks noChangeShapeType="1"/>
          </p:cNvSpPr>
          <p:nvPr/>
        </p:nvSpPr>
        <p:spPr bwMode="auto">
          <a:xfrm flipV="1">
            <a:off x="4533900" y="2271713"/>
            <a:ext cx="685800" cy="838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33128" name="Line 31"/>
          <p:cNvSpPr>
            <a:spLocks noChangeShapeType="1"/>
          </p:cNvSpPr>
          <p:nvPr/>
        </p:nvSpPr>
        <p:spPr bwMode="auto">
          <a:xfrm>
            <a:off x="1638300" y="1357313"/>
            <a:ext cx="685800" cy="914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33129" name="Line 32"/>
          <p:cNvSpPr>
            <a:spLocks noChangeShapeType="1"/>
          </p:cNvSpPr>
          <p:nvPr/>
        </p:nvSpPr>
        <p:spPr bwMode="auto">
          <a:xfrm flipV="1">
            <a:off x="1638300" y="2271713"/>
            <a:ext cx="685800" cy="838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33130" name="Line 33"/>
          <p:cNvSpPr>
            <a:spLocks noChangeShapeType="1"/>
          </p:cNvSpPr>
          <p:nvPr/>
        </p:nvSpPr>
        <p:spPr bwMode="auto">
          <a:xfrm>
            <a:off x="2324100" y="2271713"/>
            <a:ext cx="22098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33131" name="Line 34"/>
          <p:cNvSpPr>
            <a:spLocks noChangeShapeType="1"/>
          </p:cNvSpPr>
          <p:nvPr/>
        </p:nvSpPr>
        <p:spPr bwMode="auto">
          <a:xfrm>
            <a:off x="4533900" y="2271713"/>
            <a:ext cx="6858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33132" name="Text Box 35"/>
          <p:cNvSpPr txBox="1">
            <a:spLocks noChangeArrowheads="1"/>
          </p:cNvSpPr>
          <p:nvPr/>
        </p:nvSpPr>
        <p:spPr bwMode="auto">
          <a:xfrm>
            <a:off x="1333500" y="1989138"/>
            <a:ext cx="3810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algn="ctr">
              <a:lnSpc>
                <a:spcPct val="100000"/>
              </a:lnSpc>
              <a:buClr>
                <a:schemeClr val="accent1"/>
              </a:buClr>
              <a:buSzPct val="80000"/>
              <a:buFont typeface="Wingdings" charset="0"/>
              <a:buNone/>
            </a:pPr>
            <a:r>
              <a:rPr lang="en-US" altLang="zh-CN" sz="2000">
                <a:solidFill>
                  <a:schemeClr val="tx1"/>
                </a:solidFill>
                <a:ea typeface="楷体_GB2312" charset="0"/>
                <a:cs typeface="楷体_GB2312" charset="0"/>
              </a:rPr>
              <a:t>3</a:t>
            </a:r>
          </a:p>
        </p:txBody>
      </p:sp>
      <p:sp>
        <p:nvSpPr>
          <p:cNvPr id="133133" name="Text Box 36"/>
          <p:cNvSpPr txBox="1">
            <a:spLocks noChangeArrowheads="1"/>
          </p:cNvSpPr>
          <p:nvPr/>
        </p:nvSpPr>
        <p:spPr bwMode="auto">
          <a:xfrm>
            <a:off x="2987675" y="1052513"/>
            <a:ext cx="3810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algn="ctr">
              <a:lnSpc>
                <a:spcPct val="100000"/>
              </a:lnSpc>
              <a:buClr>
                <a:schemeClr val="accent1"/>
              </a:buClr>
              <a:buSzPct val="80000"/>
              <a:buFont typeface="Wingdings" charset="0"/>
              <a:buNone/>
            </a:pPr>
            <a:r>
              <a:rPr lang="en-US" altLang="zh-CN" sz="2000">
                <a:solidFill>
                  <a:schemeClr val="tx1"/>
                </a:solidFill>
                <a:ea typeface="楷体_GB2312" charset="0"/>
                <a:cs typeface="楷体_GB2312" charset="0"/>
              </a:rPr>
              <a:t>4</a:t>
            </a:r>
          </a:p>
        </p:txBody>
      </p:sp>
      <p:sp>
        <p:nvSpPr>
          <p:cNvPr id="133134" name="Text Box 37"/>
          <p:cNvSpPr txBox="1">
            <a:spLocks noChangeArrowheads="1"/>
          </p:cNvSpPr>
          <p:nvPr/>
        </p:nvSpPr>
        <p:spPr bwMode="auto">
          <a:xfrm>
            <a:off x="1943100" y="1585913"/>
            <a:ext cx="3810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algn="ctr">
              <a:lnSpc>
                <a:spcPct val="100000"/>
              </a:lnSpc>
              <a:buClr>
                <a:schemeClr val="accent1"/>
              </a:buClr>
              <a:buSzPct val="80000"/>
              <a:buFont typeface="Wingdings" charset="0"/>
              <a:buNone/>
            </a:pPr>
            <a:r>
              <a:rPr lang="en-US" altLang="zh-CN" sz="2000">
                <a:solidFill>
                  <a:schemeClr val="tx1"/>
                </a:solidFill>
                <a:ea typeface="楷体_GB2312" charset="0"/>
                <a:cs typeface="楷体_GB2312" charset="0"/>
              </a:rPr>
              <a:t>1</a:t>
            </a:r>
          </a:p>
        </p:txBody>
      </p:sp>
      <p:sp>
        <p:nvSpPr>
          <p:cNvPr id="133135" name="Text Box 38"/>
          <p:cNvSpPr txBox="1">
            <a:spLocks noChangeArrowheads="1"/>
          </p:cNvSpPr>
          <p:nvPr/>
        </p:nvSpPr>
        <p:spPr bwMode="auto">
          <a:xfrm>
            <a:off x="1714500" y="2332038"/>
            <a:ext cx="3810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algn="ctr">
              <a:lnSpc>
                <a:spcPct val="100000"/>
              </a:lnSpc>
              <a:buClr>
                <a:schemeClr val="accent1"/>
              </a:buClr>
              <a:buSzPct val="80000"/>
              <a:buFont typeface="Wingdings" charset="0"/>
              <a:buNone/>
            </a:pPr>
            <a:r>
              <a:rPr lang="en-US" altLang="zh-CN" sz="2000">
                <a:solidFill>
                  <a:schemeClr val="tx1"/>
                </a:solidFill>
                <a:ea typeface="楷体_GB2312" charset="0"/>
                <a:cs typeface="楷体_GB2312" charset="0"/>
              </a:rPr>
              <a:t>2</a:t>
            </a:r>
          </a:p>
        </p:txBody>
      </p:sp>
      <p:sp>
        <p:nvSpPr>
          <p:cNvPr id="133136" name="Text Box 39"/>
          <p:cNvSpPr txBox="1">
            <a:spLocks noChangeArrowheads="1"/>
          </p:cNvSpPr>
          <p:nvPr/>
        </p:nvSpPr>
        <p:spPr bwMode="auto">
          <a:xfrm>
            <a:off x="3203575" y="1916113"/>
            <a:ext cx="3810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algn="ctr">
              <a:lnSpc>
                <a:spcPct val="100000"/>
              </a:lnSpc>
              <a:buClr>
                <a:schemeClr val="accent1"/>
              </a:buClr>
              <a:buSzPct val="80000"/>
              <a:buFont typeface="Wingdings" charset="0"/>
              <a:buNone/>
            </a:pPr>
            <a:r>
              <a:rPr lang="en-US" altLang="zh-CN" sz="2000">
                <a:solidFill>
                  <a:schemeClr val="tx1"/>
                </a:solidFill>
                <a:ea typeface="楷体_GB2312" charset="0"/>
                <a:cs typeface="楷体_GB2312" charset="0"/>
              </a:rPr>
              <a:t>2</a:t>
            </a:r>
          </a:p>
        </p:txBody>
      </p:sp>
      <p:sp>
        <p:nvSpPr>
          <p:cNvPr id="133137" name="Text Box 40"/>
          <p:cNvSpPr txBox="1">
            <a:spLocks noChangeArrowheads="1"/>
          </p:cNvSpPr>
          <p:nvPr/>
        </p:nvSpPr>
        <p:spPr bwMode="auto">
          <a:xfrm>
            <a:off x="2967038" y="2744788"/>
            <a:ext cx="3810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algn="ctr">
              <a:lnSpc>
                <a:spcPct val="100000"/>
              </a:lnSpc>
              <a:buClr>
                <a:schemeClr val="accent1"/>
              </a:buClr>
              <a:buSzPct val="80000"/>
              <a:buFont typeface="Wingdings" charset="0"/>
              <a:buNone/>
            </a:pPr>
            <a:r>
              <a:rPr lang="en-US" altLang="zh-CN" sz="2000">
                <a:solidFill>
                  <a:schemeClr val="tx1"/>
                </a:solidFill>
                <a:ea typeface="楷体_GB2312" charset="0"/>
                <a:cs typeface="楷体_GB2312" charset="0"/>
              </a:rPr>
              <a:t>3</a:t>
            </a:r>
          </a:p>
        </p:txBody>
      </p:sp>
      <p:sp>
        <p:nvSpPr>
          <p:cNvPr id="133138" name="Text Box 41"/>
          <p:cNvSpPr txBox="1">
            <a:spLocks noChangeArrowheads="1"/>
          </p:cNvSpPr>
          <p:nvPr/>
        </p:nvSpPr>
        <p:spPr bwMode="auto">
          <a:xfrm>
            <a:off x="4229100" y="1662113"/>
            <a:ext cx="3810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algn="ctr">
              <a:lnSpc>
                <a:spcPct val="100000"/>
              </a:lnSpc>
              <a:buClr>
                <a:schemeClr val="accent1"/>
              </a:buClr>
              <a:buSzPct val="80000"/>
              <a:buFont typeface="Wingdings" charset="0"/>
              <a:buNone/>
            </a:pPr>
            <a:r>
              <a:rPr lang="en-US" altLang="zh-CN" sz="2000">
                <a:solidFill>
                  <a:schemeClr val="tx1"/>
                </a:solidFill>
                <a:ea typeface="楷体_GB2312" charset="0"/>
                <a:cs typeface="楷体_GB2312" charset="0"/>
              </a:rPr>
              <a:t>2</a:t>
            </a:r>
          </a:p>
        </p:txBody>
      </p:sp>
      <p:sp>
        <p:nvSpPr>
          <p:cNvPr id="133139" name="Text Box 42"/>
          <p:cNvSpPr txBox="1">
            <a:spLocks noChangeArrowheads="1"/>
          </p:cNvSpPr>
          <p:nvPr/>
        </p:nvSpPr>
        <p:spPr bwMode="auto">
          <a:xfrm>
            <a:off x="4229100" y="2424113"/>
            <a:ext cx="3810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algn="ctr">
              <a:lnSpc>
                <a:spcPct val="100000"/>
              </a:lnSpc>
              <a:buClr>
                <a:schemeClr val="accent1"/>
              </a:buClr>
              <a:buSzPct val="80000"/>
              <a:buFont typeface="Wingdings" charset="0"/>
              <a:buNone/>
            </a:pPr>
            <a:r>
              <a:rPr lang="en-US" altLang="zh-CN" sz="2000">
                <a:solidFill>
                  <a:schemeClr val="tx1"/>
                </a:solidFill>
                <a:ea typeface="楷体_GB2312" charset="0"/>
                <a:cs typeface="楷体_GB2312" charset="0"/>
              </a:rPr>
              <a:t>3</a:t>
            </a:r>
          </a:p>
        </p:txBody>
      </p:sp>
      <p:sp>
        <p:nvSpPr>
          <p:cNvPr id="133140" name="Text Box 43"/>
          <p:cNvSpPr txBox="1">
            <a:spLocks noChangeArrowheads="1"/>
          </p:cNvSpPr>
          <p:nvPr/>
        </p:nvSpPr>
        <p:spPr bwMode="auto">
          <a:xfrm>
            <a:off x="4838700" y="1585913"/>
            <a:ext cx="3810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algn="ctr">
              <a:lnSpc>
                <a:spcPct val="100000"/>
              </a:lnSpc>
              <a:buClr>
                <a:schemeClr val="accent1"/>
              </a:buClr>
              <a:buSzPct val="80000"/>
              <a:buFont typeface="Wingdings" charset="0"/>
              <a:buNone/>
            </a:pPr>
            <a:r>
              <a:rPr lang="en-US" altLang="zh-CN" sz="2000">
                <a:solidFill>
                  <a:schemeClr val="tx1"/>
                </a:solidFill>
                <a:ea typeface="楷体_GB2312" charset="0"/>
                <a:cs typeface="楷体_GB2312" charset="0"/>
              </a:rPr>
              <a:t>2</a:t>
            </a:r>
          </a:p>
        </p:txBody>
      </p:sp>
      <p:sp>
        <p:nvSpPr>
          <p:cNvPr id="133141" name="Text Box 44"/>
          <p:cNvSpPr txBox="1">
            <a:spLocks noChangeArrowheads="1"/>
          </p:cNvSpPr>
          <p:nvPr/>
        </p:nvSpPr>
        <p:spPr bwMode="auto">
          <a:xfrm>
            <a:off x="4838700" y="2500313"/>
            <a:ext cx="3810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algn="ctr">
              <a:lnSpc>
                <a:spcPct val="100000"/>
              </a:lnSpc>
              <a:buClr>
                <a:schemeClr val="accent1"/>
              </a:buClr>
              <a:buSzPct val="80000"/>
              <a:buFont typeface="Wingdings" charset="0"/>
              <a:buNone/>
            </a:pPr>
            <a:r>
              <a:rPr lang="en-US" altLang="zh-CN" sz="2000">
                <a:solidFill>
                  <a:schemeClr val="tx1"/>
                </a:solidFill>
                <a:ea typeface="楷体_GB2312" charset="0"/>
                <a:cs typeface="楷体_GB2312" charset="0"/>
              </a:rPr>
              <a:t>4</a:t>
            </a:r>
          </a:p>
        </p:txBody>
      </p:sp>
      <p:sp>
        <p:nvSpPr>
          <p:cNvPr id="133142" name="Text Box 45"/>
          <p:cNvSpPr txBox="1">
            <a:spLocks noChangeArrowheads="1"/>
          </p:cNvSpPr>
          <p:nvPr/>
        </p:nvSpPr>
        <p:spPr bwMode="auto">
          <a:xfrm>
            <a:off x="4610100" y="1966913"/>
            <a:ext cx="3810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algn="ctr">
              <a:lnSpc>
                <a:spcPct val="100000"/>
              </a:lnSpc>
              <a:buClr>
                <a:schemeClr val="accent1"/>
              </a:buClr>
              <a:buSzPct val="80000"/>
              <a:buFont typeface="Wingdings" charset="0"/>
              <a:buNone/>
            </a:pPr>
            <a:r>
              <a:rPr lang="en-US" altLang="zh-CN" sz="2000">
                <a:solidFill>
                  <a:schemeClr val="tx1"/>
                </a:solidFill>
                <a:ea typeface="楷体_GB2312" charset="0"/>
                <a:cs typeface="楷体_GB2312" charset="0"/>
              </a:rPr>
              <a:t>2</a:t>
            </a:r>
          </a:p>
        </p:txBody>
      </p:sp>
      <p:sp>
        <p:nvSpPr>
          <p:cNvPr id="377902" name="Text Box 46"/>
          <p:cNvSpPr txBox="1">
            <a:spLocks noChangeArrowheads="1"/>
          </p:cNvSpPr>
          <p:nvPr/>
        </p:nvSpPr>
        <p:spPr bwMode="auto">
          <a:xfrm>
            <a:off x="5721350" y="1844675"/>
            <a:ext cx="2667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algn="ctr">
              <a:lnSpc>
                <a:spcPct val="100000"/>
              </a:lnSpc>
              <a:buClr>
                <a:schemeClr val="accent1"/>
              </a:buClr>
              <a:buSzPct val="80000"/>
              <a:buFont typeface="Wingdings" charset="0"/>
              <a:buNone/>
            </a:pPr>
            <a:r>
              <a:rPr lang="en-US" altLang="zh-CN">
                <a:solidFill>
                  <a:schemeClr val="tx1"/>
                </a:solidFill>
                <a:ea typeface="楷体_GB2312" charset="0"/>
                <a:cs typeface="楷体_GB2312" charset="0"/>
              </a:rPr>
              <a:t>Min C(T)=12</a:t>
            </a:r>
          </a:p>
        </p:txBody>
      </p:sp>
      <p:grpSp>
        <p:nvGrpSpPr>
          <p:cNvPr id="133144" name="Group 79"/>
          <p:cNvGrpSpPr>
            <a:grpSpLocks/>
          </p:cNvGrpSpPr>
          <p:nvPr/>
        </p:nvGrpSpPr>
        <p:grpSpPr bwMode="auto">
          <a:xfrm>
            <a:off x="539750" y="3429000"/>
            <a:ext cx="6264275" cy="2557463"/>
            <a:chOff x="340" y="2137"/>
            <a:chExt cx="3946" cy="1611"/>
          </a:xfrm>
        </p:grpSpPr>
        <p:sp>
          <p:nvSpPr>
            <p:cNvPr id="133146" name="Line 47"/>
            <p:cNvSpPr>
              <a:spLocks noChangeShapeType="1"/>
            </p:cNvSpPr>
            <p:nvPr/>
          </p:nvSpPr>
          <p:spPr bwMode="auto">
            <a:xfrm flipV="1">
              <a:off x="350" y="2343"/>
              <a:ext cx="960" cy="57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147" name="Line 48"/>
            <p:cNvSpPr>
              <a:spLocks noChangeShapeType="1"/>
            </p:cNvSpPr>
            <p:nvPr/>
          </p:nvSpPr>
          <p:spPr bwMode="auto">
            <a:xfrm>
              <a:off x="340" y="2931"/>
              <a:ext cx="970" cy="61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148" name="Line 49"/>
            <p:cNvSpPr>
              <a:spLocks noChangeShapeType="1"/>
            </p:cNvSpPr>
            <p:nvPr/>
          </p:nvSpPr>
          <p:spPr bwMode="auto">
            <a:xfrm>
              <a:off x="1310" y="2343"/>
              <a:ext cx="0" cy="12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149" name="Line 50"/>
            <p:cNvSpPr>
              <a:spLocks noChangeShapeType="1"/>
            </p:cNvSpPr>
            <p:nvPr/>
          </p:nvSpPr>
          <p:spPr bwMode="auto">
            <a:xfrm>
              <a:off x="1310" y="2343"/>
              <a:ext cx="216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150" name="Line 51"/>
            <p:cNvSpPr>
              <a:spLocks noChangeShapeType="1"/>
            </p:cNvSpPr>
            <p:nvPr/>
          </p:nvSpPr>
          <p:spPr bwMode="auto">
            <a:xfrm>
              <a:off x="1310" y="3543"/>
              <a:ext cx="216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151" name="Line 52"/>
            <p:cNvSpPr>
              <a:spLocks noChangeShapeType="1"/>
            </p:cNvSpPr>
            <p:nvPr/>
          </p:nvSpPr>
          <p:spPr bwMode="auto">
            <a:xfrm>
              <a:off x="3470" y="2343"/>
              <a:ext cx="0" cy="12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152" name="Line 53"/>
            <p:cNvSpPr>
              <a:spLocks noChangeShapeType="1"/>
            </p:cNvSpPr>
            <p:nvPr/>
          </p:nvSpPr>
          <p:spPr bwMode="auto">
            <a:xfrm flipV="1">
              <a:off x="350" y="2929"/>
              <a:ext cx="966" cy="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153" name="Line 54"/>
            <p:cNvSpPr>
              <a:spLocks noChangeShapeType="1"/>
            </p:cNvSpPr>
            <p:nvPr/>
          </p:nvSpPr>
          <p:spPr bwMode="auto">
            <a:xfrm flipV="1">
              <a:off x="1310" y="2321"/>
              <a:ext cx="2160" cy="12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154" name="Line 55"/>
            <p:cNvSpPr>
              <a:spLocks noChangeShapeType="1"/>
            </p:cNvSpPr>
            <p:nvPr/>
          </p:nvSpPr>
          <p:spPr bwMode="auto">
            <a:xfrm>
              <a:off x="1292" y="2343"/>
              <a:ext cx="2160" cy="12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155" name="Text Box 56"/>
            <p:cNvSpPr txBox="1">
              <a:spLocks noChangeArrowheads="1"/>
            </p:cNvSpPr>
            <p:nvPr/>
          </p:nvSpPr>
          <p:spPr bwMode="auto">
            <a:xfrm>
              <a:off x="612" y="2432"/>
              <a:ext cx="240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 algn="ctr">
                <a:lnSpc>
                  <a:spcPct val="100000"/>
                </a:lnSpc>
                <a:buClr>
                  <a:schemeClr val="accent1"/>
                </a:buClr>
                <a:buSzPct val="80000"/>
                <a:buFont typeface="Wingdings" charset="0"/>
                <a:buNone/>
              </a:pPr>
              <a:r>
                <a:rPr lang="en-US" altLang="zh-CN" sz="2000">
                  <a:solidFill>
                    <a:schemeClr val="tx1"/>
                  </a:solidFill>
                  <a:ea typeface="楷体_GB2312" charset="0"/>
                  <a:cs typeface="楷体_GB2312" charset="0"/>
                </a:rPr>
                <a:t>2</a:t>
              </a:r>
            </a:p>
          </p:txBody>
        </p:sp>
        <p:sp>
          <p:nvSpPr>
            <p:cNvPr id="133156" name="Text Box 57"/>
            <p:cNvSpPr txBox="1">
              <a:spLocks noChangeArrowheads="1"/>
            </p:cNvSpPr>
            <p:nvPr/>
          </p:nvSpPr>
          <p:spPr bwMode="auto">
            <a:xfrm>
              <a:off x="830" y="2717"/>
              <a:ext cx="240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 algn="ctr">
                <a:lnSpc>
                  <a:spcPct val="100000"/>
                </a:lnSpc>
                <a:buClr>
                  <a:schemeClr val="accent1"/>
                </a:buClr>
                <a:buSzPct val="80000"/>
                <a:buFont typeface="Wingdings" charset="0"/>
                <a:buNone/>
              </a:pPr>
              <a:r>
                <a:rPr lang="en-US" altLang="zh-CN" sz="2000">
                  <a:solidFill>
                    <a:schemeClr val="tx1"/>
                  </a:solidFill>
                  <a:ea typeface="楷体_GB2312" charset="0"/>
                  <a:cs typeface="楷体_GB2312" charset="0"/>
                </a:rPr>
                <a:t>1</a:t>
              </a:r>
            </a:p>
          </p:txBody>
        </p:sp>
        <p:sp>
          <p:nvSpPr>
            <p:cNvPr id="133157" name="Text Box 58"/>
            <p:cNvSpPr txBox="1">
              <a:spLocks noChangeArrowheads="1"/>
            </p:cNvSpPr>
            <p:nvPr/>
          </p:nvSpPr>
          <p:spPr bwMode="auto">
            <a:xfrm>
              <a:off x="590" y="3149"/>
              <a:ext cx="240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 algn="ctr">
                <a:lnSpc>
                  <a:spcPct val="100000"/>
                </a:lnSpc>
                <a:buClr>
                  <a:schemeClr val="accent1"/>
                </a:buClr>
                <a:buSzPct val="80000"/>
                <a:buFont typeface="Wingdings" charset="0"/>
                <a:buNone/>
              </a:pPr>
              <a:r>
                <a:rPr lang="en-US" altLang="zh-CN" sz="2000">
                  <a:solidFill>
                    <a:schemeClr val="tx1"/>
                  </a:solidFill>
                  <a:ea typeface="楷体_GB2312" charset="0"/>
                  <a:cs typeface="楷体_GB2312" charset="0"/>
                </a:rPr>
                <a:t>3</a:t>
              </a:r>
            </a:p>
          </p:txBody>
        </p:sp>
        <p:sp>
          <p:nvSpPr>
            <p:cNvPr id="133158" name="Text Box 59"/>
            <p:cNvSpPr txBox="1">
              <a:spLocks noChangeArrowheads="1"/>
            </p:cNvSpPr>
            <p:nvPr/>
          </p:nvSpPr>
          <p:spPr bwMode="auto">
            <a:xfrm>
              <a:off x="2270" y="2137"/>
              <a:ext cx="240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 algn="ctr">
                <a:lnSpc>
                  <a:spcPct val="100000"/>
                </a:lnSpc>
                <a:buClr>
                  <a:schemeClr val="accent1"/>
                </a:buClr>
                <a:buSzPct val="80000"/>
                <a:buFont typeface="Wingdings" charset="0"/>
                <a:buNone/>
              </a:pPr>
              <a:r>
                <a:rPr lang="en-US" altLang="zh-CN" sz="2000">
                  <a:solidFill>
                    <a:schemeClr val="tx1"/>
                  </a:solidFill>
                  <a:ea typeface="楷体_GB2312" charset="0"/>
                  <a:cs typeface="楷体_GB2312" charset="0"/>
                </a:rPr>
                <a:t>6</a:t>
              </a:r>
            </a:p>
          </p:txBody>
        </p:sp>
        <p:sp>
          <p:nvSpPr>
            <p:cNvPr id="133159" name="Text Box 60"/>
            <p:cNvSpPr txBox="1">
              <a:spLocks noChangeArrowheads="1"/>
            </p:cNvSpPr>
            <p:nvPr/>
          </p:nvSpPr>
          <p:spPr bwMode="auto">
            <a:xfrm>
              <a:off x="3038" y="2717"/>
              <a:ext cx="240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 algn="ctr">
                <a:lnSpc>
                  <a:spcPct val="100000"/>
                </a:lnSpc>
                <a:buClr>
                  <a:schemeClr val="accent1"/>
                </a:buClr>
                <a:buSzPct val="80000"/>
                <a:buFont typeface="Wingdings" charset="0"/>
                <a:buNone/>
              </a:pPr>
              <a:r>
                <a:rPr lang="en-US" altLang="zh-CN" sz="2000">
                  <a:solidFill>
                    <a:schemeClr val="tx1"/>
                  </a:solidFill>
                  <a:ea typeface="楷体_GB2312" charset="0"/>
                  <a:cs typeface="楷体_GB2312" charset="0"/>
                </a:rPr>
                <a:t>3</a:t>
              </a:r>
            </a:p>
          </p:txBody>
        </p:sp>
        <p:sp>
          <p:nvSpPr>
            <p:cNvPr id="133160" name="Text Box 61"/>
            <p:cNvSpPr txBox="1">
              <a:spLocks noChangeArrowheads="1"/>
            </p:cNvSpPr>
            <p:nvPr/>
          </p:nvSpPr>
          <p:spPr bwMode="auto">
            <a:xfrm>
              <a:off x="2322" y="3498"/>
              <a:ext cx="240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 algn="ctr">
                <a:lnSpc>
                  <a:spcPct val="100000"/>
                </a:lnSpc>
                <a:buClr>
                  <a:schemeClr val="accent1"/>
                </a:buClr>
                <a:buSzPct val="80000"/>
                <a:buFont typeface="Wingdings" charset="0"/>
                <a:buNone/>
              </a:pPr>
              <a:r>
                <a:rPr lang="en-US" altLang="zh-CN" sz="2000">
                  <a:solidFill>
                    <a:schemeClr val="tx1"/>
                  </a:solidFill>
                  <a:ea typeface="楷体_GB2312" charset="0"/>
                  <a:cs typeface="楷体_GB2312" charset="0"/>
                </a:rPr>
                <a:t>8</a:t>
              </a:r>
            </a:p>
          </p:txBody>
        </p:sp>
        <p:sp>
          <p:nvSpPr>
            <p:cNvPr id="133161" name="Text Box 62"/>
            <p:cNvSpPr txBox="1">
              <a:spLocks noChangeArrowheads="1"/>
            </p:cNvSpPr>
            <p:nvPr/>
          </p:nvSpPr>
          <p:spPr bwMode="auto">
            <a:xfrm>
              <a:off x="1824" y="2478"/>
              <a:ext cx="240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 algn="ctr">
                <a:lnSpc>
                  <a:spcPct val="100000"/>
                </a:lnSpc>
                <a:buClr>
                  <a:schemeClr val="accent1"/>
                </a:buClr>
                <a:buSzPct val="80000"/>
                <a:buFont typeface="Wingdings" charset="0"/>
                <a:buNone/>
              </a:pPr>
              <a:r>
                <a:rPr lang="en-US" altLang="zh-CN" sz="2000">
                  <a:solidFill>
                    <a:schemeClr val="tx1"/>
                  </a:solidFill>
                  <a:ea typeface="楷体_GB2312" charset="0"/>
                  <a:cs typeface="楷体_GB2312" charset="0"/>
                </a:rPr>
                <a:t>5</a:t>
              </a:r>
            </a:p>
          </p:txBody>
        </p:sp>
        <p:sp>
          <p:nvSpPr>
            <p:cNvPr id="133162" name="Text Box 63"/>
            <p:cNvSpPr txBox="1">
              <a:spLocks noChangeArrowheads="1"/>
            </p:cNvSpPr>
            <p:nvPr/>
          </p:nvSpPr>
          <p:spPr bwMode="auto">
            <a:xfrm>
              <a:off x="1550" y="2727"/>
              <a:ext cx="240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 algn="ctr">
                <a:lnSpc>
                  <a:spcPct val="100000"/>
                </a:lnSpc>
                <a:buClr>
                  <a:schemeClr val="accent1"/>
                </a:buClr>
                <a:buSzPct val="80000"/>
                <a:buFont typeface="Wingdings" charset="0"/>
                <a:buNone/>
              </a:pPr>
              <a:r>
                <a:rPr lang="en-US" altLang="zh-CN" sz="2000">
                  <a:solidFill>
                    <a:schemeClr val="tx1"/>
                  </a:solidFill>
                  <a:ea typeface="楷体_GB2312" charset="0"/>
                  <a:cs typeface="楷体_GB2312" charset="0"/>
                </a:rPr>
                <a:t>3</a:t>
              </a:r>
            </a:p>
          </p:txBody>
        </p:sp>
        <p:sp>
          <p:nvSpPr>
            <p:cNvPr id="133163" name="Text Box 64"/>
            <p:cNvSpPr txBox="1">
              <a:spLocks noChangeArrowheads="1"/>
            </p:cNvSpPr>
            <p:nvPr/>
          </p:nvSpPr>
          <p:spPr bwMode="auto">
            <a:xfrm>
              <a:off x="1118" y="2525"/>
              <a:ext cx="240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 algn="ctr">
                <a:lnSpc>
                  <a:spcPct val="100000"/>
                </a:lnSpc>
                <a:buClr>
                  <a:schemeClr val="accent1"/>
                </a:buClr>
                <a:buSzPct val="80000"/>
                <a:buFont typeface="Wingdings" charset="0"/>
                <a:buNone/>
              </a:pPr>
              <a:r>
                <a:rPr lang="en-US" altLang="zh-CN" sz="2000">
                  <a:solidFill>
                    <a:schemeClr val="tx1"/>
                  </a:solidFill>
                  <a:ea typeface="楷体_GB2312" charset="0"/>
                  <a:cs typeface="楷体_GB2312" charset="0"/>
                </a:rPr>
                <a:t>4</a:t>
              </a:r>
            </a:p>
          </p:txBody>
        </p:sp>
        <p:sp>
          <p:nvSpPr>
            <p:cNvPr id="133164" name="Text Box 65"/>
            <p:cNvSpPr txBox="1">
              <a:spLocks noChangeArrowheads="1"/>
            </p:cNvSpPr>
            <p:nvPr/>
          </p:nvSpPr>
          <p:spPr bwMode="auto">
            <a:xfrm>
              <a:off x="1118" y="3101"/>
              <a:ext cx="240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 algn="ctr">
                <a:lnSpc>
                  <a:spcPct val="100000"/>
                </a:lnSpc>
                <a:buClr>
                  <a:schemeClr val="accent1"/>
                </a:buClr>
                <a:buSzPct val="80000"/>
                <a:buFont typeface="Wingdings" charset="0"/>
                <a:buNone/>
              </a:pPr>
              <a:r>
                <a:rPr lang="en-US" altLang="zh-CN" sz="2000">
                  <a:solidFill>
                    <a:schemeClr val="tx1"/>
                  </a:solidFill>
                  <a:ea typeface="楷体_GB2312" charset="0"/>
                  <a:cs typeface="楷体_GB2312" charset="0"/>
                </a:rPr>
                <a:t>5</a:t>
              </a:r>
            </a:p>
          </p:txBody>
        </p:sp>
        <p:sp>
          <p:nvSpPr>
            <p:cNvPr id="133165" name="Line 66"/>
            <p:cNvSpPr>
              <a:spLocks noChangeShapeType="1"/>
            </p:cNvSpPr>
            <p:nvPr/>
          </p:nvSpPr>
          <p:spPr bwMode="auto">
            <a:xfrm>
              <a:off x="1310" y="2931"/>
              <a:ext cx="110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oval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166" name="Line 67"/>
            <p:cNvSpPr>
              <a:spLocks noChangeShapeType="1"/>
            </p:cNvSpPr>
            <p:nvPr/>
          </p:nvSpPr>
          <p:spPr bwMode="auto">
            <a:xfrm>
              <a:off x="2353" y="2931"/>
              <a:ext cx="1117" cy="1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167" name="Text Box 68"/>
            <p:cNvSpPr txBox="1">
              <a:spLocks noChangeArrowheads="1"/>
            </p:cNvSpPr>
            <p:nvPr/>
          </p:nvSpPr>
          <p:spPr bwMode="auto">
            <a:xfrm>
              <a:off x="1791" y="3159"/>
              <a:ext cx="240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 algn="ctr">
                <a:lnSpc>
                  <a:spcPct val="100000"/>
                </a:lnSpc>
                <a:buClr>
                  <a:schemeClr val="accent1"/>
                </a:buClr>
                <a:buSzPct val="80000"/>
                <a:buFont typeface="Wingdings" charset="0"/>
                <a:buNone/>
              </a:pPr>
              <a:r>
                <a:rPr lang="en-US" altLang="zh-CN" sz="2000">
                  <a:solidFill>
                    <a:schemeClr val="tx1"/>
                  </a:solidFill>
                  <a:ea typeface="楷体_GB2312" charset="0"/>
                  <a:cs typeface="楷体_GB2312" charset="0"/>
                </a:rPr>
                <a:t>6</a:t>
              </a:r>
            </a:p>
          </p:txBody>
        </p:sp>
        <p:sp>
          <p:nvSpPr>
            <p:cNvPr id="133168" name="Text Box 69"/>
            <p:cNvSpPr txBox="1">
              <a:spLocks noChangeArrowheads="1"/>
            </p:cNvSpPr>
            <p:nvPr/>
          </p:nvSpPr>
          <p:spPr bwMode="auto">
            <a:xfrm>
              <a:off x="2654" y="3159"/>
              <a:ext cx="240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 algn="ctr">
                <a:lnSpc>
                  <a:spcPct val="100000"/>
                </a:lnSpc>
                <a:buClr>
                  <a:schemeClr val="accent1"/>
                </a:buClr>
                <a:buSzPct val="80000"/>
                <a:buFont typeface="Wingdings" charset="0"/>
                <a:buNone/>
              </a:pPr>
              <a:r>
                <a:rPr lang="en-US" altLang="zh-CN" sz="2000">
                  <a:solidFill>
                    <a:schemeClr val="tx1"/>
                  </a:solidFill>
                  <a:ea typeface="楷体_GB2312" charset="0"/>
                  <a:cs typeface="楷体_GB2312" charset="0"/>
                </a:rPr>
                <a:t>7</a:t>
              </a:r>
            </a:p>
          </p:txBody>
        </p:sp>
        <p:sp>
          <p:nvSpPr>
            <p:cNvPr id="133169" name="Text Box 70"/>
            <p:cNvSpPr txBox="1">
              <a:spLocks noChangeArrowheads="1"/>
            </p:cNvSpPr>
            <p:nvPr/>
          </p:nvSpPr>
          <p:spPr bwMode="auto">
            <a:xfrm>
              <a:off x="2750" y="2439"/>
              <a:ext cx="240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 algn="ctr">
                <a:lnSpc>
                  <a:spcPct val="100000"/>
                </a:lnSpc>
                <a:buClr>
                  <a:schemeClr val="accent1"/>
                </a:buClr>
                <a:buSzPct val="80000"/>
                <a:buFont typeface="Wingdings" charset="0"/>
                <a:buNone/>
              </a:pPr>
              <a:r>
                <a:rPr lang="en-US" altLang="zh-CN" sz="2000">
                  <a:solidFill>
                    <a:schemeClr val="tx1"/>
                  </a:solidFill>
                  <a:ea typeface="楷体_GB2312" charset="0"/>
                  <a:cs typeface="楷体_GB2312" charset="0"/>
                </a:rPr>
                <a:t>4</a:t>
              </a:r>
            </a:p>
          </p:txBody>
        </p:sp>
        <p:sp>
          <p:nvSpPr>
            <p:cNvPr id="133170" name="Text Box 71"/>
            <p:cNvSpPr txBox="1">
              <a:spLocks noChangeArrowheads="1"/>
            </p:cNvSpPr>
            <p:nvPr/>
          </p:nvSpPr>
          <p:spPr bwMode="auto">
            <a:xfrm>
              <a:off x="3424" y="2535"/>
              <a:ext cx="240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 algn="ctr">
                <a:lnSpc>
                  <a:spcPct val="100000"/>
                </a:lnSpc>
                <a:buClr>
                  <a:schemeClr val="accent1"/>
                </a:buClr>
                <a:buSzPct val="80000"/>
                <a:buFont typeface="Wingdings" charset="0"/>
                <a:buNone/>
              </a:pPr>
              <a:r>
                <a:rPr lang="en-US" altLang="zh-CN" sz="2000">
                  <a:solidFill>
                    <a:schemeClr val="tx1"/>
                  </a:solidFill>
                  <a:ea typeface="楷体_GB2312" charset="0"/>
                  <a:cs typeface="楷体_GB2312" charset="0"/>
                </a:rPr>
                <a:t>5</a:t>
              </a:r>
            </a:p>
          </p:txBody>
        </p:sp>
        <p:sp>
          <p:nvSpPr>
            <p:cNvPr id="133171" name="Text Box 72"/>
            <p:cNvSpPr txBox="1">
              <a:spLocks noChangeArrowheads="1"/>
            </p:cNvSpPr>
            <p:nvPr/>
          </p:nvSpPr>
          <p:spPr bwMode="auto">
            <a:xfrm>
              <a:off x="3470" y="3111"/>
              <a:ext cx="240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 algn="ctr">
                <a:lnSpc>
                  <a:spcPct val="100000"/>
                </a:lnSpc>
                <a:buClr>
                  <a:schemeClr val="accent1"/>
                </a:buClr>
                <a:buSzPct val="80000"/>
                <a:buFont typeface="Wingdings" charset="0"/>
                <a:buNone/>
              </a:pPr>
              <a:r>
                <a:rPr lang="en-US" altLang="zh-CN" sz="2000">
                  <a:solidFill>
                    <a:schemeClr val="tx1"/>
                  </a:solidFill>
                  <a:ea typeface="楷体_GB2312" charset="0"/>
                  <a:cs typeface="楷体_GB2312" charset="0"/>
                </a:rPr>
                <a:t>4</a:t>
              </a:r>
            </a:p>
          </p:txBody>
        </p:sp>
        <p:sp>
          <p:nvSpPr>
            <p:cNvPr id="133172" name="Line 73"/>
            <p:cNvSpPr>
              <a:spLocks noChangeShapeType="1"/>
            </p:cNvSpPr>
            <p:nvPr/>
          </p:nvSpPr>
          <p:spPr bwMode="auto">
            <a:xfrm>
              <a:off x="3470" y="2343"/>
              <a:ext cx="816" cy="57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173" name="Line 74"/>
            <p:cNvSpPr>
              <a:spLocks noChangeShapeType="1"/>
            </p:cNvSpPr>
            <p:nvPr/>
          </p:nvSpPr>
          <p:spPr bwMode="auto">
            <a:xfrm>
              <a:off x="3470" y="2941"/>
              <a:ext cx="816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174" name="Line 75"/>
            <p:cNvSpPr>
              <a:spLocks noChangeShapeType="1"/>
            </p:cNvSpPr>
            <p:nvPr/>
          </p:nvSpPr>
          <p:spPr bwMode="auto">
            <a:xfrm flipV="1">
              <a:off x="3470" y="2937"/>
              <a:ext cx="816" cy="60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175" name="Text Box 76"/>
            <p:cNvSpPr txBox="1">
              <a:spLocks noChangeArrowheads="1"/>
            </p:cNvSpPr>
            <p:nvPr/>
          </p:nvSpPr>
          <p:spPr bwMode="auto">
            <a:xfrm>
              <a:off x="3854" y="2439"/>
              <a:ext cx="240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 algn="ctr">
                <a:lnSpc>
                  <a:spcPct val="100000"/>
                </a:lnSpc>
                <a:buClr>
                  <a:schemeClr val="accent1"/>
                </a:buClr>
                <a:buSzPct val="80000"/>
                <a:buFont typeface="Wingdings" charset="0"/>
                <a:buNone/>
              </a:pPr>
              <a:r>
                <a:rPr lang="en-US" altLang="zh-CN" sz="2000">
                  <a:solidFill>
                    <a:schemeClr val="tx1"/>
                  </a:solidFill>
                  <a:ea typeface="楷体_GB2312" charset="0"/>
                  <a:cs typeface="楷体_GB2312" charset="0"/>
                </a:rPr>
                <a:t>3</a:t>
              </a:r>
            </a:p>
          </p:txBody>
        </p:sp>
        <p:sp>
          <p:nvSpPr>
            <p:cNvPr id="133176" name="Text Box 77"/>
            <p:cNvSpPr txBox="1">
              <a:spLocks noChangeArrowheads="1"/>
            </p:cNvSpPr>
            <p:nvPr/>
          </p:nvSpPr>
          <p:spPr bwMode="auto">
            <a:xfrm>
              <a:off x="3902" y="3159"/>
              <a:ext cx="240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 algn="ctr">
                <a:lnSpc>
                  <a:spcPct val="100000"/>
                </a:lnSpc>
                <a:buClr>
                  <a:schemeClr val="accent1"/>
                </a:buClr>
                <a:buSzPct val="80000"/>
                <a:buFont typeface="Wingdings" charset="0"/>
                <a:buNone/>
              </a:pPr>
              <a:r>
                <a:rPr lang="en-US" altLang="zh-CN" sz="2000">
                  <a:solidFill>
                    <a:schemeClr val="tx1"/>
                  </a:solidFill>
                  <a:ea typeface="楷体_GB2312" charset="0"/>
                  <a:cs typeface="楷体_GB2312" charset="0"/>
                </a:rPr>
                <a:t>2</a:t>
              </a:r>
            </a:p>
          </p:txBody>
        </p:sp>
        <p:sp>
          <p:nvSpPr>
            <p:cNvPr id="133177" name="Text Box 78"/>
            <p:cNvSpPr txBox="1">
              <a:spLocks noChangeArrowheads="1"/>
            </p:cNvSpPr>
            <p:nvPr/>
          </p:nvSpPr>
          <p:spPr bwMode="auto">
            <a:xfrm>
              <a:off x="3710" y="2750"/>
              <a:ext cx="240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 algn="ctr">
                <a:lnSpc>
                  <a:spcPct val="100000"/>
                </a:lnSpc>
                <a:buClr>
                  <a:schemeClr val="accent1"/>
                </a:buClr>
                <a:buSzPct val="80000"/>
                <a:buFont typeface="Wingdings" charset="0"/>
                <a:buNone/>
              </a:pPr>
              <a:r>
                <a:rPr lang="en-US" altLang="zh-CN" sz="2000">
                  <a:solidFill>
                    <a:schemeClr val="tx1"/>
                  </a:solidFill>
                  <a:ea typeface="楷体_GB2312" charset="0"/>
                  <a:cs typeface="楷体_GB2312" charset="0"/>
                </a:rPr>
                <a:t>1</a:t>
              </a:r>
            </a:p>
          </p:txBody>
        </p:sp>
      </p:grpSp>
      <p:sp>
        <p:nvSpPr>
          <p:cNvPr id="377936" name="Text Box 80"/>
          <p:cNvSpPr txBox="1">
            <a:spLocks noChangeArrowheads="1"/>
          </p:cNvSpPr>
          <p:nvPr/>
        </p:nvSpPr>
        <p:spPr bwMode="auto">
          <a:xfrm>
            <a:off x="5795963" y="5657850"/>
            <a:ext cx="2667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algn="ctr">
              <a:lnSpc>
                <a:spcPct val="100000"/>
              </a:lnSpc>
              <a:buClr>
                <a:schemeClr val="accent1"/>
              </a:buClr>
              <a:buSzPct val="80000"/>
              <a:buFont typeface="Wingdings" charset="0"/>
              <a:buNone/>
            </a:pPr>
            <a:r>
              <a:rPr lang="en-US" altLang="zh-CN">
                <a:solidFill>
                  <a:schemeClr val="tx1"/>
                </a:solidFill>
                <a:ea typeface="楷体_GB2312" charset="0"/>
                <a:cs typeface="楷体_GB2312" charset="0"/>
              </a:rPr>
              <a:t>Min C(T)=18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3779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0" dur="2000"/>
                                        <p:tgtEl>
                                          <p:spTgt spid="3779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7902" grpId="0"/>
      <p:bldP spid="377936" grpId="0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145" name="Picture 5" descr="12-2-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549275"/>
            <a:ext cx="890905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4146" name="Picture 6" descr="12-2-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4581525"/>
            <a:ext cx="7212013" cy="1692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4147" name="Picture 7" descr="13-2-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84313"/>
            <a:ext cx="8178800" cy="75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4148" name="Picture 8" descr="13-2-4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2565400"/>
            <a:ext cx="8675688" cy="172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4149" name="文本框 1"/>
          <p:cNvSpPr txBox="1">
            <a:spLocks noChangeArrowheads="1"/>
          </p:cNvSpPr>
          <p:nvPr/>
        </p:nvSpPr>
        <p:spPr bwMode="auto">
          <a:xfrm>
            <a:off x="214313" y="-26988"/>
            <a:ext cx="1428750" cy="6667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r>
              <a:rPr lang="zh-CN" altLang="en-US" sz="3200">
                <a:solidFill>
                  <a:srgbClr val="FF0000"/>
                </a:solidFill>
              </a:rPr>
              <a:t>国考题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26" name="Rectangle 2" descr="Large confetti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>
                <a:latin typeface="Times New Roman" charset="0"/>
                <a:ea typeface="宋体" charset="0"/>
              </a:rPr>
              <a:t>图的基本概念与模型</a:t>
            </a:r>
          </a:p>
        </p:txBody>
      </p:sp>
      <p:sp>
        <p:nvSpPr>
          <p:cNvPr id="29698" name="Text Box 4"/>
          <p:cNvSpPr txBox="1">
            <a:spLocks noChangeArrowheads="1"/>
          </p:cNvSpPr>
          <p:nvPr/>
        </p:nvSpPr>
        <p:spPr bwMode="auto">
          <a:xfrm>
            <a:off x="252413" y="1239838"/>
            <a:ext cx="4391025" cy="530225"/>
          </a:xfrm>
          <a:prstGeom prst="rect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>
              <a:buFontTx/>
              <a:buBlip>
                <a:blip r:embed="rId3"/>
              </a:buBlip>
            </a:pPr>
            <a:r>
              <a:rPr lang="en-US" altLang="zh-CN">
                <a:solidFill>
                  <a:srgbClr val="FFFF00"/>
                </a:solidFill>
              </a:rPr>
              <a:t>  </a:t>
            </a:r>
            <a:r>
              <a:rPr lang="zh-CN" altLang="en-US">
                <a:solidFill>
                  <a:srgbClr val="FFFF00"/>
                </a:solidFill>
              </a:rPr>
              <a:t>次，奇点，偶点，孤立点</a:t>
            </a:r>
          </a:p>
        </p:txBody>
      </p:sp>
      <p:sp>
        <p:nvSpPr>
          <p:cNvPr id="29699" name="Text Box 5"/>
          <p:cNvSpPr txBox="1">
            <a:spLocks noChangeArrowheads="1"/>
          </p:cNvSpPr>
          <p:nvPr/>
        </p:nvSpPr>
        <p:spPr bwMode="auto">
          <a:xfrm>
            <a:off x="250825" y="1916113"/>
            <a:ext cx="5041900" cy="294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>
                <a:solidFill>
                  <a:srgbClr val="000000"/>
                </a:solidFill>
              </a:rPr>
              <a:t>与某一个点</a:t>
            </a:r>
            <a:r>
              <a:rPr lang="en-US" altLang="zh-CN" i="1">
                <a:solidFill>
                  <a:srgbClr val="000000"/>
                </a:solidFill>
              </a:rPr>
              <a:t>v</a:t>
            </a:r>
            <a:r>
              <a:rPr lang="en-US" altLang="zh-CN" i="1" baseline="-30000">
                <a:solidFill>
                  <a:srgbClr val="000000"/>
                </a:solidFill>
              </a:rPr>
              <a:t>i</a:t>
            </a:r>
            <a:r>
              <a:rPr lang="zh-CN" altLang="en-US">
                <a:solidFill>
                  <a:srgbClr val="000000"/>
                </a:solidFill>
              </a:rPr>
              <a:t>相关联的边的数目称为点</a:t>
            </a:r>
            <a:r>
              <a:rPr lang="en-US" altLang="zh-CN" i="1">
                <a:solidFill>
                  <a:srgbClr val="000000"/>
                </a:solidFill>
              </a:rPr>
              <a:t>v</a:t>
            </a:r>
            <a:r>
              <a:rPr lang="en-US" altLang="zh-CN" i="1" baseline="-30000">
                <a:solidFill>
                  <a:srgbClr val="000000"/>
                </a:solidFill>
              </a:rPr>
              <a:t>i</a:t>
            </a:r>
            <a:r>
              <a:rPr lang="zh-CN" altLang="en-US">
                <a:solidFill>
                  <a:srgbClr val="000000"/>
                </a:solidFill>
              </a:rPr>
              <a:t>的</a:t>
            </a:r>
            <a:r>
              <a:rPr lang="zh-CN" altLang="en-US">
                <a:solidFill>
                  <a:srgbClr val="A50021"/>
                </a:solidFill>
              </a:rPr>
              <a:t>度</a:t>
            </a:r>
            <a:r>
              <a:rPr lang="zh-CN" altLang="en-US">
                <a:solidFill>
                  <a:srgbClr val="000000"/>
                </a:solidFill>
              </a:rPr>
              <a:t>，记作</a:t>
            </a:r>
            <a:r>
              <a:rPr lang="en-US" altLang="zh-CN" i="1">
                <a:solidFill>
                  <a:srgbClr val="000000"/>
                </a:solidFill>
              </a:rPr>
              <a:t>d</a:t>
            </a:r>
            <a:r>
              <a:rPr lang="en-US" altLang="zh-CN">
                <a:solidFill>
                  <a:srgbClr val="000000"/>
                </a:solidFill>
              </a:rPr>
              <a:t>(</a:t>
            </a:r>
            <a:r>
              <a:rPr lang="en-US" altLang="zh-CN" i="1">
                <a:solidFill>
                  <a:srgbClr val="000000"/>
                </a:solidFill>
              </a:rPr>
              <a:t>v</a:t>
            </a:r>
            <a:r>
              <a:rPr lang="en-US" altLang="zh-CN" i="1" baseline="-30000">
                <a:solidFill>
                  <a:srgbClr val="000000"/>
                </a:solidFill>
              </a:rPr>
              <a:t>i</a:t>
            </a:r>
            <a:r>
              <a:rPr lang="en-US" altLang="zh-CN">
                <a:solidFill>
                  <a:srgbClr val="000000"/>
                </a:solidFill>
              </a:rPr>
              <a:t>)</a:t>
            </a:r>
            <a:r>
              <a:rPr lang="zh-CN" altLang="en-US">
                <a:solidFill>
                  <a:srgbClr val="000000"/>
                </a:solidFill>
              </a:rPr>
              <a:t>。右图中</a:t>
            </a:r>
            <a:r>
              <a:rPr lang="en-US" altLang="zh-CN">
                <a:solidFill>
                  <a:srgbClr val="000000"/>
                </a:solidFill>
              </a:rPr>
              <a:t>d(v</a:t>
            </a:r>
            <a:r>
              <a:rPr lang="en-US" altLang="zh-CN" baseline="-30000">
                <a:solidFill>
                  <a:srgbClr val="000000"/>
                </a:solidFill>
              </a:rPr>
              <a:t>1</a:t>
            </a:r>
            <a:r>
              <a:rPr lang="en-US" altLang="zh-CN">
                <a:solidFill>
                  <a:srgbClr val="000000"/>
                </a:solidFill>
              </a:rPr>
              <a:t>)</a:t>
            </a:r>
            <a:r>
              <a:rPr lang="zh-CN" altLang="en-US">
                <a:solidFill>
                  <a:srgbClr val="000000"/>
                </a:solidFill>
              </a:rPr>
              <a:t>＝４</a:t>
            </a:r>
            <a:r>
              <a:rPr lang="en-US" altLang="zh-CN">
                <a:solidFill>
                  <a:srgbClr val="000000"/>
                </a:solidFill>
              </a:rPr>
              <a:t>,d(v</a:t>
            </a:r>
            <a:r>
              <a:rPr lang="en-US" altLang="zh-CN" baseline="-30000">
                <a:solidFill>
                  <a:srgbClr val="000000"/>
                </a:solidFill>
              </a:rPr>
              <a:t>3</a:t>
            </a:r>
            <a:r>
              <a:rPr lang="en-US" altLang="zh-CN">
                <a:solidFill>
                  <a:srgbClr val="000000"/>
                </a:solidFill>
              </a:rPr>
              <a:t>)=5,d(v</a:t>
            </a:r>
            <a:r>
              <a:rPr lang="en-US" altLang="zh-CN" baseline="-30000">
                <a:solidFill>
                  <a:srgbClr val="000000"/>
                </a:solidFill>
              </a:rPr>
              <a:t>5</a:t>
            </a:r>
            <a:r>
              <a:rPr lang="en-US" altLang="zh-CN">
                <a:solidFill>
                  <a:srgbClr val="000000"/>
                </a:solidFill>
              </a:rPr>
              <a:t>)=1</a:t>
            </a:r>
            <a:r>
              <a:rPr lang="zh-CN" altLang="en-US">
                <a:solidFill>
                  <a:srgbClr val="000000"/>
                </a:solidFill>
              </a:rPr>
              <a:t>。度为奇数的点称作</a:t>
            </a:r>
            <a:r>
              <a:rPr lang="zh-CN" altLang="en-US">
                <a:solidFill>
                  <a:srgbClr val="A50021"/>
                </a:solidFill>
              </a:rPr>
              <a:t>奇度点</a:t>
            </a:r>
            <a:r>
              <a:rPr lang="zh-CN" altLang="en-US">
                <a:solidFill>
                  <a:srgbClr val="000000"/>
                </a:solidFill>
              </a:rPr>
              <a:t>，度为偶数的点称作</a:t>
            </a:r>
            <a:r>
              <a:rPr lang="zh-CN" altLang="en-US">
                <a:solidFill>
                  <a:srgbClr val="A50021"/>
                </a:solidFill>
              </a:rPr>
              <a:t>偶度点</a:t>
            </a:r>
            <a:r>
              <a:rPr lang="zh-CN" altLang="en-US">
                <a:solidFill>
                  <a:srgbClr val="000000"/>
                </a:solidFill>
              </a:rPr>
              <a:t>，度为</a:t>
            </a:r>
            <a:r>
              <a:rPr lang="en-US" altLang="zh-CN">
                <a:solidFill>
                  <a:srgbClr val="000000"/>
                </a:solidFill>
              </a:rPr>
              <a:t>1</a:t>
            </a:r>
            <a:r>
              <a:rPr lang="zh-CN" altLang="en-US">
                <a:solidFill>
                  <a:srgbClr val="000000"/>
                </a:solidFill>
              </a:rPr>
              <a:t>的点称为</a:t>
            </a:r>
            <a:r>
              <a:rPr lang="zh-CN" altLang="en-US">
                <a:solidFill>
                  <a:srgbClr val="A50021"/>
                </a:solidFill>
              </a:rPr>
              <a:t>悬挂点</a:t>
            </a:r>
            <a:r>
              <a:rPr lang="zh-CN" altLang="en-US">
                <a:solidFill>
                  <a:srgbClr val="000000"/>
                </a:solidFill>
              </a:rPr>
              <a:t>，度为</a:t>
            </a:r>
            <a:r>
              <a:rPr lang="en-US" altLang="zh-CN">
                <a:solidFill>
                  <a:srgbClr val="000000"/>
                </a:solidFill>
              </a:rPr>
              <a:t>0</a:t>
            </a:r>
            <a:r>
              <a:rPr lang="zh-CN" altLang="en-US">
                <a:solidFill>
                  <a:srgbClr val="000000"/>
                </a:solidFill>
              </a:rPr>
              <a:t>的点称作</a:t>
            </a:r>
            <a:r>
              <a:rPr lang="zh-CN" altLang="en-US">
                <a:solidFill>
                  <a:srgbClr val="A50021"/>
                </a:solidFill>
              </a:rPr>
              <a:t>孤立点</a:t>
            </a:r>
            <a:r>
              <a:rPr lang="zh-CN" altLang="en-US">
                <a:solidFill>
                  <a:srgbClr val="000000"/>
                </a:solidFill>
              </a:rPr>
              <a:t>。</a:t>
            </a:r>
          </a:p>
        </p:txBody>
      </p:sp>
      <p:grpSp>
        <p:nvGrpSpPr>
          <p:cNvPr id="29700" name="Group 6"/>
          <p:cNvGrpSpPr>
            <a:grpSpLocks/>
          </p:cNvGrpSpPr>
          <p:nvPr/>
        </p:nvGrpSpPr>
        <p:grpSpPr bwMode="auto">
          <a:xfrm>
            <a:off x="5364163" y="1125538"/>
            <a:ext cx="2774950" cy="3529012"/>
            <a:chOff x="3276" y="1207"/>
            <a:chExt cx="1748" cy="2223"/>
          </a:xfrm>
        </p:grpSpPr>
        <p:sp>
          <p:nvSpPr>
            <p:cNvPr id="29702" name="Line 7"/>
            <p:cNvSpPr>
              <a:spLocks noChangeShapeType="1"/>
            </p:cNvSpPr>
            <p:nvPr/>
          </p:nvSpPr>
          <p:spPr bwMode="auto">
            <a:xfrm flipH="1">
              <a:off x="4784" y="2160"/>
              <a:ext cx="1" cy="109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703" name="Text Box 8"/>
            <p:cNvSpPr txBox="1">
              <a:spLocks noChangeArrowheads="1"/>
            </p:cNvSpPr>
            <p:nvPr/>
          </p:nvSpPr>
          <p:spPr bwMode="auto">
            <a:xfrm>
              <a:off x="4785" y="2031"/>
              <a:ext cx="23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SzTx/>
              </a:pPr>
              <a:r>
                <a:rPr lang="en-US" altLang="zh-CN" sz="2000" i="1">
                  <a:solidFill>
                    <a:schemeClr val="tx1"/>
                  </a:solidFill>
                  <a:ea typeface="楷体_GB2312" charset="0"/>
                  <a:cs typeface="楷体_GB2312" charset="0"/>
                </a:rPr>
                <a:t>v</a:t>
              </a:r>
              <a:r>
                <a:rPr lang="en-US" altLang="zh-CN" sz="2000" baseline="-25000">
                  <a:solidFill>
                    <a:schemeClr val="tx1"/>
                  </a:solidFill>
                  <a:ea typeface="楷体_GB2312" charset="0"/>
                  <a:cs typeface="楷体_GB2312" charset="0"/>
                </a:rPr>
                <a:t>3</a:t>
              </a:r>
            </a:p>
          </p:txBody>
        </p:sp>
        <p:sp>
          <p:nvSpPr>
            <p:cNvPr id="29704" name="Line 9"/>
            <p:cNvSpPr>
              <a:spLocks noChangeShapeType="1"/>
            </p:cNvSpPr>
            <p:nvPr/>
          </p:nvSpPr>
          <p:spPr bwMode="auto">
            <a:xfrm flipH="1">
              <a:off x="3486" y="2211"/>
              <a:ext cx="1296" cy="100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705" name="Text Box 10"/>
            <p:cNvSpPr txBox="1">
              <a:spLocks noChangeArrowheads="1"/>
            </p:cNvSpPr>
            <p:nvPr/>
          </p:nvSpPr>
          <p:spPr bwMode="auto">
            <a:xfrm>
              <a:off x="4014" y="2681"/>
              <a:ext cx="23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SzTx/>
              </a:pPr>
              <a:r>
                <a:rPr lang="en-US" altLang="zh-CN" sz="2000" i="1">
                  <a:solidFill>
                    <a:schemeClr val="tx1"/>
                  </a:solidFill>
                  <a:ea typeface="楷体_GB2312" charset="0"/>
                  <a:cs typeface="楷体_GB2312" charset="0"/>
                </a:rPr>
                <a:t>e</a:t>
              </a:r>
              <a:r>
                <a:rPr lang="en-US" altLang="zh-CN" sz="2000" baseline="-25000">
                  <a:solidFill>
                    <a:schemeClr val="tx1"/>
                  </a:solidFill>
                  <a:ea typeface="楷体_GB2312" charset="0"/>
                  <a:cs typeface="楷体_GB2312" charset="0"/>
                </a:rPr>
                <a:t>7</a:t>
              </a:r>
            </a:p>
          </p:txBody>
        </p:sp>
        <p:sp>
          <p:nvSpPr>
            <p:cNvPr id="29706" name="Text Box 11"/>
            <p:cNvSpPr txBox="1">
              <a:spLocks noChangeArrowheads="1"/>
            </p:cNvSpPr>
            <p:nvPr/>
          </p:nvSpPr>
          <p:spPr bwMode="auto">
            <a:xfrm>
              <a:off x="4059" y="1797"/>
              <a:ext cx="23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SzTx/>
              </a:pPr>
              <a:r>
                <a:rPr lang="en-US" altLang="zh-CN" sz="2000" i="1">
                  <a:solidFill>
                    <a:schemeClr val="tx1"/>
                  </a:solidFill>
                  <a:ea typeface="楷体_GB2312" charset="0"/>
                  <a:cs typeface="楷体_GB2312" charset="0"/>
                </a:rPr>
                <a:t>e</a:t>
              </a:r>
              <a:r>
                <a:rPr lang="en-US" altLang="zh-CN" sz="2000" baseline="-25000">
                  <a:solidFill>
                    <a:schemeClr val="tx1"/>
                  </a:solidFill>
                  <a:ea typeface="楷体_GB2312" charset="0"/>
                  <a:cs typeface="楷体_GB2312" charset="0"/>
                </a:rPr>
                <a:t>4</a:t>
              </a:r>
            </a:p>
          </p:txBody>
        </p:sp>
        <p:sp>
          <p:nvSpPr>
            <p:cNvPr id="29707" name="Text Box 12"/>
            <p:cNvSpPr txBox="1">
              <a:spLocks noChangeArrowheads="1"/>
            </p:cNvSpPr>
            <p:nvPr/>
          </p:nvSpPr>
          <p:spPr bwMode="auto">
            <a:xfrm>
              <a:off x="4773" y="2568"/>
              <a:ext cx="23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SzTx/>
              </a:pPr>
              <a:r>
                <a:rPr lang="en-US" altLang="zh-CN" sz="2000" i="1">
                  <a:solidFill>
                    <a:schemeClr val="tx1"/>
                  </a:solidFill>
                  <a:ea typeface="楷体_GB2312" charset="0"/>
                  <a:cs typeface="楷体_GB2312" charset="0"/>
                </a:rPr>
                <a:t>e</a:t>
              </a:r>
              <a:r>
                <a:rPr lang="en-US" altLang="zh-CN" sz="2000" baseline="-25000">
                  <a:solidFill>
                    <a:schemeClr val="tx1"/>
                  </a:solidFill>
                  <a:ea typeface="楷体_GB2312" charset="0"/>
                  <a:cs typeface="楷体_GB2312" charset="0"/>
                </a:rPr>
                <a:t>8</a:t>
              </a:r>
            </a:p>
          </p:txBody>
        </p:sp>
        <p:sp>
          <p:nvSpPr>
            <p:cNvPr id="29708" name="Oval 13"/>
            <p:cNvSpPr>
              <a:spLocks noChangeArrowheads="1"/>
            </p:cNvSpPr>
            <p:nvPr/>
          </p:nvSpPr>
          <p:spPr bwMode="auto">
            <a:xfrm>
              <a:off x="3496" y="2019"/>
              <a:ext cx="1296" cy="336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>
                <a:lnSpc>
                  <a:spcPct val="100000"/>
                </a:lnSpc>
                <a:spcBef>
                  <a:spcPct val="0"/>
                </a:spcBef>
                <a:buSzTx/>
              </a:pPr>
              <a:endParaRPr lang="zh-CN" altLang="en-US" sz="2000">
                <a:solidFill>
                  <a:schemeClr val="tx1"/>
                </a:solidFill>
                <a:ea typeface="楷体_GB2312" charset="0"/>
                <a:cs typeface="楷体_GB2312" charset="0"/>
              </a:endParaRPr>
            </a:p>
          </p:txBody>
        </p:sp>
        <p:sp>
          <p:nvSpPr>
            <p:cNvPr id="29709" name="Line 14"/>
            <p:cNvSpPr>
              <a:spLocks noChangeShapeType="1"/>
            </p:cNvSpPr>
            <p:nvPr/>
          </p:nvSpPr>
          <p:spPr bwMode="auto">
            <a:xfrm>
              <a:off x="3496" y="2163"/>
              <a:ext cx="0" cy="105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710" name="Text Box 15"/>
            <p:cNvSpPr txBox="1">
              <a:spLocks noChangeArrowheads="1"/>
            </p:cNvSpPr>
            <p:nvPr/>
          </p:nvSpPr>
          <p:spPr bwMode="auto">
            <a:xfrm>
              <a:off x="4093" y="2268"/>
              <a:ext cx="23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SzTx/>
              </a:pPr>
              <a:r>
                <a:rPr lang="en-US" altLang="zh-CN" sz="2000" i="1">
                  <a:solidFill>
                    <a:schemeClr val="tx1"/>
                  </a:solidFill>
                  <a:ea typeface="楷体_GB2312" charset="0"/>
                  <a:cs typeface="楷体_GB2312" charset="0"/>
                </a:rPr>
                <a:t>e</a:t>
              </a:r>
              <a:r>
                <a:rPr lang="en-US" altLang="zh-CN" sz="2000" baseline="-25000">
                  <a:solidFill>
                    <a:schemeClr val="tx1"/>
                  </a:solidFill>
                  <a:ea typeface="楷体_GB2312" charset="0"/>
                  <a:cs typeface="楷体_GB2312" charset="0"/>
                </a:rPr>
                <a:t>5</a:t>
              </a:r>
            </a:p>
          </p:txBody>
        </p:sp>
        <p:sp>
          <p:nvSpPr>
            <p:cNvPr id="29711" name="Text Box 16"/>
            <p:cNvSpPr txBox="1">
              <a:spLocks noChangeArrowheads="1"/>
            </p:cNvSpPr>
            <p:nvPr/>
          </p:nvSpPr>
          <p:spPr bwMode="auto">
            <a:xfrm>
              <a:off x="3486" y="2556"/>
              <a:ext cx="23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SzTx/>
              </a:pPr>
              <a:r>
                <a:rPr lang="en-US" altLang="zh-CN" sz="2000" i="1">
                  <a:solidFill>
                    <a:schemeClr val="tx1"/>
                  </a:solidFill>
                  <a:ea typeface="楷体_GB2312" charset="0"/>
                  <a:cs typeface="楷体_GB2312" charset="0"/>
                </a:rPr>
                <a:t>e</a:t>
              </a:r>
              <a:r>
                <a:rPr lang="en-US" altLang="zh-CN" sz="2000" baseline="-25000">
                  <a:solidFill>
                    <a:schemeClr val="tx1"/>
                  </a:solidFill>
                  <a:ea typeface="楷体_GB2312" charset="0"/>
                  <a:cs typeface="楷体_GB2312" charset="0"/>
                </a:rPr>
                <a:t>6</a:t>
              </a:r>
            </a:p>
          </p:txBody>
        </p:sp>
        <p:sp>
          <p:nvSpPr>
            <p:cNvPr id="29712" name="Oval 17"/>
            <p:cNvSpPr>
              <a:spLocks noChangeArrowheads="1"/>
            </p:cNvSpPr>
            <p:nvPr/>
          </p:nvSpPr>
          <p:spPr bwMode="auto">
            <a:xfrm>
              <a:off x="4024" y="1443"/>
              <a:ext cx="384" cy="24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9713" name="Line 18"/>
            <p:cNvSpPr>
              <a:spLocks noChangeShapeType="1"/>
            </p:cNvSpPr>
            <p:nvPr/>
          </p:nvSpPr>
          <p:spPr bwMode="auto">
            <a:xfrm flipH="1">
              <a:off x="3496" y="1683"/>
              <a:ext cx="720" cy="48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714" name="Line 19"/>
            <p:cNvSpPr>
              <a:spLocks noChangeShapeType="1"/>
            </p:cNvSpPr>
            <p:nvPr/>
          </p:nvSpPr>
          <p:spPr bwMode="auto">
            <a:xfrm>
              <a:off x="4216" y="1683"/>
              <a:ext cx="576" cy="48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715" name="Text Box 20"/>
            <p:cNvSpPr txBox="1">
              <a:spLocks noChangeArrowheads="1"/>
            </p:cNvSpPr>
            <p:nvPr/>
          </p:nvSpPr>
          <p:spPr bwMode="auto">
            <a:xfrm>
              <a:off x="4150" y="1207"/>
              <a:ext cx="23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SzTx/>
              </a:pPr>
              <a:r>
                <a:rPr lang="en-US" altLang="zh-CN" sz="2000" i="1">
                  <a:solidFill>
                    <a:schemeClr val="tx1"/>
                  </a:solidFill>
                  <a:ea typeface="楷体_GB2312" charset="0"/>
                  <a:cs typeface="楷体_GB2312" charset="0"/>
                </a:rPr>
                <a:t>e</a:t>
              </a:r>
              <a:r>
                <a:rPr lang="en-US" altLang="zh-CN" sz="2000" baseline="-25000">
                  <a:solidFill>
                    <a:schemeClr val="tx1"/>
                  </a:solidFill>
                  <a:ea typeface="楷体_GB2312" charset="0"/>
                  <a:cs typeface="楷体_GB2312" charset="0"/>
                </a:rPr>
                <a:t>1</a:t>
              </a:r>
              <a:endParaRPr lang="en-US" altLang="zh-CN" sz="2000">
                <a:solidFill>
                  <a:schemeClr val="tx1"/>
                </a:solidFill>
                <a:ea typeface="楷体_GB2312" charset="0"/>
                <a:cs typeface="楷体_GB2312" charset="0"/>
              </a:endParaRPr>
            </a:p>
          </p:txBody>
        </p:sp>
        <p:sp>
          <p:nvSpPr>
            <p:cNvPr id="29716" name="Text Box 21"/>
            <p:cNvSpPr txBox="1">
              <a:spLocks noChangeArrowheads="1"/>
            </p:cNvSpPr>
            <p:nvPr/>
          </p:nvSpPr>
          <p:spPr bwMode="auto">
            <a:xfrm>
              <a:off x="3696" y="1683"/>
              <a:ext cx="23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SzTx/>
              </a:pPr>
              <a:r>
                <a:rPr lang="en-US" altLang="zh-CN" sz="2000" i="1">
                  <a:solidFill>
                    <a:schemeClr val="tx1"/>
                  </a:solidFill>
                  <a:ea typeface="楷体_GB2312" charset="0"/>
                  <a:cs typeface="楷体_GB2312" charset="0"/>
                </a:rPr>
                <a:t>e</a:t>
              </a:r>
              <a:r>
                <a:rPr lang="en-US" altLang="zh-CN" sz="2000" baseline="-25000">
                  <a:solidFill>
                    <a:schemeClr val="tx1"/>
                  </a:solidFill>
                  <a:ea typeface="楷体_GB2312" charset="0"/>
                  <a:cs typeface="楷体_GB2312" charset="0"/>
                </a:rPr>
                <a:t>2</a:t>
              </a:r>
            </a:p>
          </p:txBody>
        </p:sp>
        <p:sp>
          <p:nvSpPr>
            <p:cNvPr id="29717" name="Text Box 22"/>
            <p:cNvSpPr txBox="1">
              <a:spLocks noChangeArrowheads="1"/>
            </p:cNvSpPr>
            <p:nvPr/>
          </p:nvSpPr>
          <p:spPr bwMode="auto">
            <a:xfrm>
              <a:off x="4422" y="1706"/>
              <a:ext cx="23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SzTx/>
              </a:pPr>
              <a:r>
                <a:rPr lang="en-US" altLang="zh-CN" sz="2000" i="1">
                  <a:solidFill>
                    <a:schemeClr val="tx1"/>
                  </a:solidFill>
                  <a:ea typeface="楷体_GB2312" charset="0"/>
                  <a:cs typeface="楷体_GB2312" charset="0"/>
                </a:rPr>
                <a:t>e</a:t>
              </a:r>
              <a:r>
                <a:rPr lang="en-US" altLang="zh-CN" sz="2000" baseline="-25000">
                  <a:solidFill>
                    <a:schemeClr val="tx1"/>
                  </a:solidFill>
                  <a:ea typeface="楷体_GB2312" charset="0"/>
                  <a:cs typeface="楷体_GB2312" charset="0"/>
                </a:rPr>
                <a:t>3</a:t>
              </a:r>
            </a:p>
          </p:txBody>
        </p:sp>
        <p:sp>
          <p:nvSpPr>
            <p:cNvPr id="29718" name="Text Box 23"/>
            <p:cNvSpPr txBox="1">
              <a:spLocks noChangeArrowheads="1"/>
            </p:cNvSpPr>
            <p:nvPr/>
          </p:nvSpPr>
          <p:spPr bwMode="auto">
            <a:xfrm>
              <a:off x="4286" y="1570"/>
              <a:ext cx="23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SzTx/>
              </a:pPr>
              <a:r>
                <a:rPr lang="en-US" altLang="zh-CN" sz="2000" i="1">
                  <a:solidFill>
                    <a:schemeClr val="tx1"/>
                  </a:solidFill>
                  <a:ea typeface="楷体_GB2312" charset="0"/>
                  <a:cs typeface="楷体_GB2312" charset="0"/>
                </a:rPr>
                <a:t>v</a:t>
              </a:r>
              <a:r>
                <a:rPr lang="en-US" altLang="zh-CN" sz="2000" baseline="-25000">
                  <a:solidFill>
                    <a:schemeClr val="tx1"/>
                  </a:solidFill>
                  <a:ea typeface="楷体_GB2312" charset="0"/>
                  <a:cs typeface="楷体_GB2312" charset="0"/>
                </a:rPr>
                <a:t>1</a:t>
              </a:r>
              <a:endParaRPr lang="en-US" altLang="zh-CN" sz="2000">
                <a:solidFill>
                  <a:schemeClr val="tx1"/>
                </a:solidFill>
                <a:ea typeface="楷体_GB2312" charset="0"/>
                <a:cs typeface="楷体_GB2312" charset="0"/>
              </a:endParaRPr>
            </a:p>
          </p:txBody>
        </p:sp>
        <p:sp>
          <p:nvSpPr>
            <p:cNvPr id="29719" name="Text Box 24"/>
            <p:cNvSpPr txBox="1">
              <a:spLocks noChangeArrowheads="1"/>
            </p:cNvSpPr>
            <p:nvPr/>
          </p:nvSpPr>
          <p:spPr bwMode="auto">
            <a:xfrm>
              <a:off x="3276" y="2024"/>
              <a:ext cx="23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SzTx/>
              </a:pPr>
              <a:r>
                <a:rPr lang="en-US" altLang="zh-CN" sz="2000" i="1">
                  <a:solidFill>
                    <a:schemeClr val="tx1"/>
                  </a:solidFill>
                  <a:ea typeface="楷体_GB2312" charset="0"/>
                  <a:cs typeface="楷体_GB2312" charset="0"/>
                </a:rPr>
                <a:t>v</a:t>
              </a:r>
              <a:r>
                <a:rPr lang="en-US" altLang="zh-CN" sz="2000" baseline="-25000">
                  <a:solidFill>
                    <a:schemeClr val="tx1"/>
                  </a:solidFill>
                  <a:ea typeface="楷体_GB2312" charset="0"/>
                  <a:cs typeface="楷体_GB2312" charset="0"/>
                </a:rPr>
                <a:t>2</a:t>
              </a:r>
            </a:p>
          </p:txBody>
        </p:sp>
        <p:sp>
          <p:nvSpPr>
            <p:cNvPr id="29720" name="Text Box 25"/>
            <p:cNvSpPr txBox="1">
              <a:spLocks noChangeArrowheads="1"/>
            </p:cNvSpPr>
            <p:nvPr/>
          </p:nvSpPr>
          <p:spPr bwMode="auto">
            <a:xfrm>
              <a:off x="3380" y="3180"/>
              <a:ext cx="23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SzTx/>
              </a:pPr>
              <a:r>
                <a:rPr lang="en-US" altLang="zh-CN" sz="2000" i="1">
                  <a:solidFill>
                    <a:schemeClr val="tx1"/>
                  </a:solidFill>
                  <a:ea typeface="楷体_GB2312" charset="0"/>
                  <a:cs typeface="楷体_GB2312" charset="0"/>
                </a:rPr>
                <a:t>v</a:t>
              </a:r>
              <a:r>
                <a:rPr lang="en-US" altLang="zh-CN" sz="2000" baseline="-25000">
                  <a:solidFill>
                    <a:schemeClr val="tx1"/>
                  </a:solidFill>
                  <a:ea typeface="楷体_GB2312" charset="0"/>
                  <a:cs typeface="楷体_GB2312" charset="0"/>
                </a:rPr>
                <a:t>4</a:t>
              </a:r>
            </a:p>
          </p:txBody>
        </p:sp>
        <p:sp>
          <p:nvSpPr>
            <p:cNvPr id="29721" name="Text Box 26"/>
            <p:cNvSpPr txBox="1">
              <a:spLocks noChangeArrowheads="1"/>
            </p:cNvSpPr>
            <p:nvPr/>
          </p:nvSpPr>
          <p:spPr bwMode="auto">
            <a:xfrm>
              <a:off x="4773" y="3180"/>
              <a:ext cx="23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SzTx/>
              </a:pPr>
              <a:r>
                <a:rPr lang="en-US" altLang="zh-CN" sz="2000" i="1">
                  <a:solidFill>
                    <a:schemeClr val="tx1"/>
                  </a:solidFill>
                  <a:ea typeface="楷体_GB2312" charset="0"/>
                  <a:cs typeface="楷体_GB2312" charset="0"/>
                </a:rPr>
                <a:t>v</a:t>
              </a:r>
              <a:r>
                <a:rPr lang="en-US" altLang="zh-CN" sz="2000" baseline="-25000">
                  <a:solidFill>
                    <a:schemeClr val="tx1"/>
                  </a:solidFill>
                  <a:ea typeface="楷体_GB2312" charset="0"/>
                  <a:cs typeface="楷体_GB2312" charset="0"/>
                </a:rPr>
                <a:t>5</a:t>
              </a:r>
            </a:p>
          </p:txBody>
        </p:sp>
      </p:grpSp>
      <p:graphicFrame>
        <p:nvGraphicFramePr>
          <p:cNvPr id="29701" name="Object 27"/>
          <p:cNvGraphicFramePr>
            <a:graphicFrameLocks noChangeAspect="1"/>
          </p:cNvGraphicFramePr>
          <p:nvPr/>
        </p:nvGraphicFramePr>
        <p:xfrm>
          <a:off x="539750" y="5300663"/>
          <a:ext cx="7867650" cy="633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30" name="公式" r:id="rId4" imgW="2997200" imgH="241300" progId="Equation.3">
                  <p:embed/>
                </p:oleObj>
              </mc:Choice>
              <mc:Fallback>
                <p:oleObj name="公式" r:id="rId4" imgW="2997200" imgH="241300" progId="Equation.3">
                  <p:embed/>
                  <p:pic>
                    <p:nvPicPr>
                      <p:cNvPr id="0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750" y="5300663"/>
                        <a:ext cx="7867650" cy="6334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96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96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297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698" grpId="0" animBg="1"/>
      <p:bldP spid="2969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323850" y="684213"/>
            <a:ext cx="8569325" cy="1304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lnSpc>
                <a:spcPct val="110000"/>
              </a:lnSpc>
              <a:spcBef>
                <a:spcPct val="20000"/>
              </a:spcBef>
            </a:pPr>
            <a:r>
              <a:rPr lang="en-US" altLang="zh-CN"/>
              <a:t> </a:t>
            </a:r>
            <a:r>
              <a:rPr lang="zh-CN" altLang="en-US"/>
              <a:t>在有向图</a:t>
            </a:r>
            <a:r>
              <a:rPr lang="en-US" altLang="zh-CN"/>
              <a:t>D</a:t>
            </a:r>
            <a:r>
              <a:rPr lang="zh-CN" altLang="en-US"/>
              <a:t>中，以</a:t>
            </a:r>
            <a:r>
              <a:rPr lang="en-US" altLang="zh-CN"/>
              <a:t>a</a:t>
            </a:r>
            <a:r>
              <a:rPr lang="zh-CN" altLang="en-US"/>
              <a:t>为终点的边的条数称为</a:t>
            </a:r>
            <a:r>
              <a:rPr lang="en-US" altLang="zh-CN"/>
              <a:t>a</a:t>
            </a:r>
            <a:r>
              <a:rPr lang="zh-CN" altLang="en-US"/>
              <a:t>的</a:t>
            </a:r>
            <a:r>
              <a:rPr lang="zh-CN" altLang="en-US">
                <a:solidFill>
                  <a:srgbClr val="FF0000"/>
                </a:solidFill>
                <a:ea typeface="黑体" charset="0"/>
                <a:cs typeface="黑体" charset="0"/>
              </a:rPr>
              <a:t>入度</a:t>
            </a:r>
            <a:r>
              <a:rPr lang="en-US" altLang="zh-CN">
                <a:solidFill>
                  <a:srgbClr val="FF0000"/>
                </a:solidFill>
              </a:rPr>
              <a:t>(in-degree)</a:t>
            </a:r>
            <a:r>
              <a:rPr lang="zh-CN" altLang="en-US"/>
              <a:t>。记为</a:t>
            </a:r>
            <a:r>
              <a:rPr lang="en-US" altLang="zh-CN"/>
              <a:t>deg</a:t>
            </a:r>
            <a:r>
              <a:rPr lang="en-US" altLang="zh-CN" baseline="30000">
                <a:cs typeface="Times New Roman" charset="0"/>
              </a:rPr>
              <a:t>–</a:t>
            </a:r>
            <a:r>
              <a:rPr lang="en-US" altLang="zh-CN"/>
              <a:t>(a)</a:t>
            </a:r>
            <a:r>
              <a:rPr lang="zh-CN" altLang="en-US"/>
              <a:t>或</a:t>
            </a:r>
            <a:r>
              <a:rPr lang="en-US" altLang="zh-CN"/>
              <a:t>d</a:t>
            </a:r>
            <a:r>
              <a:rPr lang="en-US" altLang="zh-CN" baseline="30000">
                <a:cs typeface="Times New Roman" charset="0"/>
              </a:rPr>
              <a:t>–</a:t>
            </a:r>
            <a:r>
              <a:rPr lang="en-US" altLang="zh-CN"/>
              <a:t>(a)</a:t>
            </a:r>
            <a:r>
              <a:rPr lang="zh-CN" altLang="en-US"/>
              <a:t>。以</a:t>
            </a:r>
            <a:r>
              <a:rPr lang="en-US" altLang="zh-CN"/>
              <a:t>a</a:t>
            </a:r>
            <a:r>
              <a:rPr lang="zh-CN" altLang="en-US"/>
              <a:t>为始点的边的条数称为</a:t>
            </a:r>
            <a:r>
              <a:rPr lang="en-US" altLang="zh-CN"/>
              <a:t>a</a:t>
            </a:r>
            <a:r>
              <a:rPr lang="zh-CN" altLang="en-US"/>
              <a:t>的</a:t>
            </a:r>
            <a:r>
              <a:rPr lang="zh-CN" altLang="en-US">
                <a:solidFill>
                  <a:srgbClr val="FF0000"/>
                </a:solidFill>
                <a:ea typeface="黑体" charset="0"/>
                <a:cs typeface="黑体" charset="0"/>
              </a:rPr>
              <a:t>出度</a:t>
            </a:r>
            <a:r>
              <a:rPr lang="en-US" altLang="zh-CN">
                <a:solidFill>
                  <a:srgbClr val="FF0000"/>
                </a:solidFill>
              </a:rPr>
              <a:t>(out-degree)</a:t>
            </a:r>
            <a:r>
              <a:rPr lang="zh-CN" altLang="en-US"/>
              <a:t>。记为</a:t>
            </a:r>
            <a:r>
              <a:rPr lang="en-US" altLang="zh-CN"/>
              <a:t>deg</a:t>
            </a:r>
            <a:r>
              <a:rPr lang="en-US" altLang="zh-CN" baseline="30000">
                <a:cs typeface="Times New Roman" charset="0"/>
              </a:rPr>
              <a:t>+</a:t>
            </a:r>
            <a:r>
              <a:rPr lang="en-US" altLang="zh-CN"/>
              <a:t>(a)</a:t>
            </a:r>
            <a:r>
              <a:rPr lang="zh-CN" altLang="en-US"/>
              <a:t>或</a:t>
            </a:r>
            <a:r>
              <a:rPr lang="en-US" altLang="zh-CN"/>
              <a:t>d</a:t>
            </a:r>
            <a:r>
              <a:rPr lang="en-US" altLang="zh-CN" baseline="30000">
                <a:cs typeface="Times New Roman" charset="0"/>
              </a:rPr>
              <a:t>+</a:t>
            </a:r>
            <a:r>
              <a:rPr lang="en-US" altLang="zh-CN"/>
              <a:t>(a)</a:t>
            </a:r>
            <a:r>
              <a:rPr lang="zh-CN" altLang="en-US"/>
              <a:t>。</a:t>
            </a:r>
          </a:p>
        </p:txBody>
      </p:sp>
      <p:pic>
        <p:nvPicPr>
          <p:cNvPr id="30722" name="图片 2" descr="屏幕快照 2019-01-12 下午11.51.2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8538" y="1938338"/>
            <a:ext cx="4930775" cy="2354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0723" name="Object 27"/>
          <p:cNvGraphicFramePr>
            <a:graphicFrameLocks noChangeAspect="1"/>
          </p:cNvGraphicFramePr>
          <p:nvPr/>
        </p:nvGraphicFramePr>
        <p:xfrm>
          <a:off x="439738" y="4652963"/>
          <a:ext cx="8067675" cy="66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39" name="公式" r:id="rId4" imgW="3073400" imgH="254000" progId="Equation.3">
                  <p:embed/>
                </p:oleObj>
              </mc:Choice>
              <mc:Fallback>
                <p:oleObj name="公式" r:id="rId4" imgW="3073400" imgH="254000" progId="Equation.3">
                  <p:embed/>
                  <p:pic>
                    <p:nvPicPr>
                      <p:cNvPr id="0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9738" y="4652963"/>
                        <a:ext cx="8067675" cy="666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24" name="Object 27"/>
          <p:cNvGraphicFramePr>
            <a:graphicFrameLocks noChangeAspect="1"/>
          </p:cNvGraphicFramePr>
          <p:nvPr/>
        </p:nvGraphicFramePr>
        <p:xfrm>
          <a:off x="431800" y="5373688"/>
          <a:ext cx="8134350" cy="66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40" name="公式" r:id="rId6" imgW="3098800" imgH="254000" progId="Equation.3">
                  <p:embed/>
                </p:oleObj>
              </mc:Choice>
              <mc:Fallback>
                <p:oleObj name="公式" r:id="rId6" imgW="3098800" imgH="254000" progId="Equation.3">
                  <p:embed/>
                  <p:pic>
                    <p:nvPicPr>
                      <p:cNvPr id="0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1800" y="5373688"/>
                        <a:ext cx="8134350" cy="666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307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07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07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3"/>
          <p:cNvSpPr txBox="1">
            <a:spLocks noChangeArrowheads="1"/>
          </p:cNvSpPr>
          <p:nvPr/>
        </p:nvSpPr>
        <p:spPr bwMode="auto">
          <a:xfrm>
            <a:off x="539750" y="620713"/>
            <a:ext cx="7842250" cy="2582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sz="3200" dirty="0"/>
              <a:t>[</a:t>
            </a:r>
            <a:r>
              <a:rPr lang="zh-CN" altLang="en-US" sz="3200" dirty="0">
                <a:solidFill>
                  <a:srgbClr val="FF0000"/>
                </a:solidFill>
              </a:rPr>
              <a:t>定理</a:t>
            </a:r>
            <a:r>
              <a:rPr lang="en-US" altLang="zh-CN" sz="3200" dirty="0">
                <a:solidFill>
                  <a:srgbClr val="FF0000"/>
                </a:solidFill>
              </a:rPr>
              <a:t>1 (</a:t>
            </a:r>
            <a:r>
              <a:rPr lang="zh-CN" altLang="en-US" sz="3200" dirty="0">
                <a:solidFill>
                  <a:srgbClr val="FF0000"/>
                </a:solidFill>
              </a:rPr>
              <a:t>握手定理</a:t>
            </a:r>
            <a:r>
              <a:rPr lang="en-US" altLang="zh-CN" sz="3200" dirty="0">
                <a:solidFill>
                  <a:srgbClr val="FF0000"/>
                </a:solidFill>
              </a:rPr>
              <a:t>Handshaking)</a:t>
            </a:r>
            <a:r>
              <a:rPr lang="en-US" altLang="zh-CN" sz="3200" dirty="0"/>
              <a:t>]</a:t>
            </a:r>
            <a:r>
              <a:rPr lang="en-US" altLang="zh-CN" sz="3200" dirty="0">
                <a:solidFill>
                  <a:schemeClr val="tx2"/>
                </a:solidFill>
              </a:rPr>
              <a:t>  </a:t>
            </a:r>
            <a:r>
              <a:rPr lang="zh-CN" altLang="en-US" sz="3200" dirty="0">
                <a:solidFill>
                  <a:schemeClr val="tx2"/>
                </a:solidFill>
              </a:rPr>
              <a:t>设无向图</a:t>
            </a:r>
            <a:r>
              <a:rPr lang="en-US" altLang="zh-CN" sz="3200" dirty="0">
                <a:solidFill>
                  <a:schemeClr val="tx2"/>
                </a:solidFill>
              </a:rPr>
              <a:t>G=&lt;V, E&gt;</a:t>
            </a:r>
            <a:r>
              <a:rPr lang="zh-CN" altLang="en-US" sz="3200" dirty="0">
                <a:solidFill>
                  <a:schemeClr val="tx2"/>
                </a:solidFill>
              </a:rPr>
              <a:t>有</a:t>
            </a:r>
            <a:r>
              <a:rPr lang="en-US" altLang="zh-CN" sz="3200" dirty="0">
                <a:solidFill>
                  <a:schemeClr val="tx2"/>
                </a:solidFill>
              </a:rPr>
              <a:t>n</a:t>
            </a:r>
            <a:r>
              <a:rPr lang="zh-CN" altLang="en-US" sz="3200" dirty="0">
                <a:solidFill>
                  <a:schemeClr val="tx2"/>
                </a:solidFill>
              </a:rPr>
              <a:t>个顶点，</a:t>
            </a:r>
            <a:r>
              <a:rPr lang="en-US" altLang="zh-CN" sz="3200" dirty="0">
                <a:solidFill>
                  <a:schemeClr val="tx2"/>
                </a:solidFill>
              </a:rPr>
              <a:t>m</a:t>
            </a:r>
            <a:r>
              <a:rPr lang="zh-CN" altLang="en-US" sz="3200" dirty="0">
                <a:solidFill>
                  <a:schemeClr val="tx2"/>
                </a:solidFill>
              </a:rPr>
              <a:t>条边，则</a:t>
            </a:r>
            <a:r>
              <a:rPr lang="en-US" altLang="zh-CN" sz="3200" dirty="0">
                <a:solidFill>
                  <a:schemeClr val="tx2"/>
                </a:solidFill>
              </a:rPr>
              <a:t>G</a:t>
            </a:r>
            <a:r>
              <a:rPr lang="zh-CN" altLang="en-US" sz="3200" dirty="0">
                <a:solidFill>
                  <a:schemeClr val="tx2"/>
                </a:solidFill>
              </a:rPr>
              <a:t>中所有顶点的度之和等于</a:t>
            </a:r>
            <a:r>
              <a:rPr lang="en-US" altLang="zh-CN" sz="3200" dirty="0">
                <a:solidFill>
                  <a:schemeClr val="tx2"/>
                </a:solidFill>
              </a:rPr>
              <a:t>m</a:t>
            </a:r>
            <a:r>
              <a:rPr lang="zh-CN" altLang="en-US" sz="3200" dirty="0">
                <a:solidFill>
                  <a:schemeClr val="tx2"/>
                </a:solidFill>
              </a:rPr>
              <a:t>的两倍。即</a:t>
            </a:r>
            <a:endParaRPr lang="en-US" altLang="zh-CN" sz="3200" dirty="0">
              <a:solidFill>
                <a:schemeClr val="tx2"/>
              </a:solidFill>
            </a:endParaRPr>
          </a:p>
          <a:p>
            <a:pPr>
              <a:defRPr/>
            </a:pPr>
            <a:endParaRPr lang="en-US" altLang="zh-CN" sz="2800" dirty="0"/>
          </a:p>
        </p:txBody>
      </p:sp>
      <p:graphicFrame>
        <p:nvGraphicFramePr>
          <p:cNvPr id="31746" name="Object 5"/>
          <p:cNvGraphicFramePr>
            <a:graphicFrameLocks noChangeAspect="1"/>
          </p:cNvGraphicFramePr>
          <p:nvPr/>
        </p:nvGraphicFramePr>
        <p:xfrm>
          <a:off x="3263900" y="2297113"/>
          <a:ext cx="2298700" cy="1055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56" name="Equation" r:id="rId3" imgW="939392" imgH="431613" progId="Equation.3">
                  <p:embed/>
                </p:oleObj>
              </mc:Choice>
              <mc:Fallback>
                <p:oleObj name="Equation" r:id="rId3" imgW="939392" imgH="431613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63900" y="2297113"/>
                        <a:ext cx="2298700" cy="10556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1747" name="图片 1" descr="屏幕快照 2019-01-12 下午11.57.44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95775"/>
            <a:ext cx="91440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17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769" name="Object 5"/>
          <p:cNvGraphicFramePr>
            <a:graphicFrameLocks noChangeAspect="1"/>
          </p:cNvGraphicFramePr>
          <p:nvPr/>
        </p:nvGraphicFramePr>
        <p:xfrm>
          <a:off x="1692275" y="2997200"/>
          <a:ext cx="2141538" cy="1085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03" name="公式" r:id="rId3" imgW="876300" imgH="444500" progId="Equation.3">
                  <p:embed/>
                </p:oleObj>
              </mc:Choice>
              <mc:Fallback>
                <p:oleObj name="公式" r:id="rId3" imgW="876300" imgH="4445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92275" y="2997200"/>
                        <a:ext cx="2141538" cy="1085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539750" y="908050"/>
            <a:ext cx="7842250" cy="1258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sz="3200" dirty="0"/>
              <a:t>[</a:t>
            </a:r>
            <a:r>
              <a:rPr lang="zh-CN" altLang="en-US" sz="3200" dirty="0">
                <a:solidFill>
                  <a:srgbClr val="FF0000"/>
                </a:solidFill>
              </a:rPr>
              <a:t>推论</a:t>
            </a:r>
            <a:r>
              <a:rPr lang="en-US" altLang="zh-CN" sz="3200" dirty="0"/>
              <a:t>]</a:t>
            </a:r>
            <a:r>
              <a:rPr lang="en-US" altLang="zh-CN" sz="3200" dirty="0">
                <a:solidFill>
                  <a:schemeClr val="tx2"/>
                </a:solidFill>
              </a:rPr>
              <a:t>  </a:t>
            </a:r>
            <a:r>
              <a:rPr lang="zh-CN" altLang="en-US" sz="3200" dirty="0">
                <a:solidFill>
                  <a:schemeClr val="tx2"/>
                </a:solidFill>
              </a:rPr>
              <a:t>无向图中度为奇数的顶点个数恰有偶数个。</a:t>
            </a:r>
            <a:endParaRPr lang="en-US" altLang="zh-CN" sz="3200" dirty="0">
              <a:solidFill>
                <a:schemeClr val="tx2"/>
              </a:solidFill>
            </a:endParaRPr>
          </a:p>
        </p:txBody>
      </p:sp>
      <p:pic>
        <p:nvPicPr>
          <p:cNvPr id="32771" name="图片 1" descr="屏幕快照 2019-01-12 下午11.58.39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3" y="2276475"/>
            <a:ext cx="7235825" cy="603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2772" name="Object 5"/>
          <p:cNvGraphicFramePr>
            <a:graphicFrameLocks noChangeAspect="1"/>
          </p:cNvGraphicFramePr>
          <p:nvPr/>
        </p:nvGraphicFramePr>
        <p:xfrm>
          <a:off x="4083050" y="2924175"/>
          <a:ext cx="3009900" cy="1147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04" name="公式" r:id="rId6" imgW="1231900" imgH="469900" progId="Equation.3">
                  <p:embed/>
                </p:oleObj>
              </mc:Choice>
              <mc:Fallback>
                <p:oleObj name="公式" r:id="rId6" imgW="1231900" imgH="4699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83050" y="2924175"/>
                        <a:ext cx="3009900" cy="11477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773" name="Object 5"/>
          <p:cNvGraphicFramePr>
            <a:graphicFrameLocks noChangeAspect="1"/>
          </p:cNvGraphicFramePr>
          <p:nvPr/>
        </p:nvGraphicFramePr>
        <p:xfrm>
          <a:off x="1692275" y="4292600"/>
          <a:ext cx="1241425" cy="1147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05" name="公式" r:id="rId8" imgW="508000" imgH="469900" progId="Equation.3">
                  <p:embed/>
                </p:oleObj>
              </mc:Choice>
              <mc:Fallback>
                <p:oleObj name="公式" r:id="rId8" imgW="508000" imgH="4699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92275" y="4292600"/>
                        <a:ext cx="1241425" cy="11477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774" name="文本框 4"/>
          <p:cNvSpPr txBox="1">
            <a:spLocks noChangeArrowheads="1"/>
          </p:cNvSpPr>
          <p:nvPr/>
        </p:nvSpPr>
        <p:spPr bwMode="auto">
          <a:xfrm>
            <a:off x="2987675" y="4581525"/>
            <a:ext cx="1736725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r>
              <a:rPr lang="zh-CN" altLang="en-US"/>
              <a:t>必须是偶数</a:t>
            </a:r>
          </a:p>
        </p:txBody>
      </p:sp>
      <p:graphicFrame>
        <p:nvGraphicFramePr>
          <p:cNvPr id="32775" name="Object 5"/>
          <p:cNvGraphicFramePr>
            <a:graphicFrameLocks noChangeAspect="1"/>
          </p:cNvGraphicFramePr>
          <p:nvPr/>
        </p:nvGraphicFramePr>
        <p:xfrm>
          <a:off x="1763713" y="5584825"/>
          <a:ext cx="371475" cy="588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06" name="公式" r:id="rId10" imgW="152400" imgH="241300" progId="Equation.3">
                  <p:embed/>
                </p:oleObj>
              </mc:Choice>
              <mc:Fallback>
                <p:oleObj name="公式" r:id="rId10" imgW="152400" imgH="2413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63713" y="5584825"/>
                        <a:ext cx="371475" cy="588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776" name="文本框 9"/>
          <p:cNvSpPr txBox="1">
            <a:spLocks noChangeArrowheads="1"/>
          </p:cNvSpPr>
          <p:nvPr/>
        </p:nvSpPr>
        <p:spPr bwMode="auto">
          <a:xfrm>
            <a:off x="2336800" y="5589588"/>
            <a:ext cx="2646363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r>
              <a:rPr lang="zh-CN" altLang="en-US"/>
              <a:t>必须含有偶数个点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27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327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327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327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327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0" dur="500"/>
                                        <p:tgtEl>
                                          <p:spTgt spid="327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3" dur="500"/>
                                        <p:tgtEl>
                                          <p:spTgt spid="327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774" grpId="0"/>
      <p:bldP spid="3277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762000" y="1431925"/>
            <a:ext cx="7620000" cy="3652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en-US" altLang="zh-CN" sz="3200" dirty="0"/>
              <a:t>[</a:t>
            </a:r>
            <a:r>
              <a:rPr lang="zh-CN" altLang="en-US" sz="3200" dirty="0">
                <a:solidFill>
                  <a:srgbClr val="FF0000"/>
                </a:solidFill>
              </a:rPr>
              <a:t>定理</a:t>
            </a:r>
            <a:r>
              <a:rPr lang="en-US" altLang="zh-CN" sz="3200" dirty="0">
                <a:solidFill>
                  <a:srgbClr val="FF0000"/>
                </a:solidFill>
              </a:rPr>
              <a:t>2</a:t>
            </a:r>
            <a:r>
              <a:rPr lang="en-US" altLang="zh-CN" sz="3200" dirty="0"/>
              <a:t>]</a:t>
            </a:r>
            <a:r>
              <a:rPr lang="en-US" altLang="zh-CN" sz="3200" dirty="0">
                <a:solidFill>
                  <a:schemeClr val="tx2"/>
                </a:solidFill>
              </a:rPr>
              <a:t>  </a:t>
            </a:r>
            <a:r>
              <a:rPr lang="zh-CN" altLang="en-US" sz="3200" dirty="0">
                <a:solidFill>
                  <a:schemeClr val="tx2"/>
                </a:solidFill>
              </a:rPr>
              <a:t>设有向图</a:t>
            </a:r>
            <a:r>
              <a:rPr lang="en-US" altLang="zh-CN" sz="3200" dirty="0">
                <a:solidFill>
                  <a:schemeClr val="tx2"/>
                </a:solidFill>
              </a:rPr>
              <a:t>D=&lt;V, E&gt;</a:t>
            </a:r>
            <a:r>
              <a:rPr lang="zh-CN" altLang="en-US" sz="3200" dirty="0">
                <a:solidFill>
                  <a:schemeClr val="tx2"/>
                </a:solidFill>
              </a:rPr>
              <a:t>有</a:t>
            </a:r>
            <a:r>
              <a:rPr lang="en-US" altLang="zh-CN" sz="3200" dirty="0">
                <a:solidFill>
                  <a:schemeClr val="tx2"/>
                </a:solidFill>
              </a:rPr>
              <a:t>n</a:t>
            </a:r>
            <a:r>
              <a:rPr lang="zh-CN" altLang="en-US" sz="3200" dirty="0">
                <a:solidFill>
                  <a:schemeClr val="tx2"/>
                </a:solidFill>
              </a:rPr>
              <a:t>个顶点，</a:t>
            </a:r>
            <a:r>
              <a:rPr lang="en-US" altLang="zh-CN" sz="3200" dirty="0">
                <a:solidFill>
                  <a:schemeClr val="tx2"/>
                </a:solidFill>
              </a:rPr>
              <a:t>m</a:t>
            </a:r>
            <a:r>
              <a:rPr lang="zh-CN" altLang="en-US" sz="3200" dirty="0">
                <a:solidFill>
                  <a:schemeClr val="tx2"/>
                </a:solidFill>
              </a:rPr>
              <a:t>条边，则</a:t>
            </a:r>
            <a:r>
              <a:rPr lang="en-US" altLang="zh-CN" sz="3200" dirty="0">
                <a:solidFill>
                  <a:schemeClr val="tx2"/>
                </a:solidFill>
              </a:rPr>
              <a:t>G</a:t>
            </a:r>
            <a:r>
              <a:rPr lang="zh-CN" altLang="en-US" sz="3200" dirty="0">
                <a:solidFill>
                  <a:schemeClr val="tx2"/>
                </a:solidFill>
              </a:rPr>
              <a:t>中所有顶点的入度之和等于所有顶点的出度之和，也等于</a:t>
            </a:r>
            <a:r>
              <a:rPr lang="en-US" altLang="zh-CN" sz="3200" dirty="0">
                <a:solidFill>
                  <a:schemeClr val="tx2"/>
                </a:solidFill>
              </a:rPr>
              <a:t>m</a:t>
            </a:r>
            <a:r>
              <a:rPr lang="zh-CN" altLang="en-US" sz="3200" dirty="0">
                <a:solidFill>
                  <a:schemeClr val="tx2"/>
                </a:solidFill>
              </a:rPr>
              <a:t>。</a:t>
            </a:r>
            <a:endParaRPr lang="en-US" altLang="zh-CN" sz="3200" dirty="0">
              <a:solidFill>
                <a:schemeClr val="tx2"/>
              </a:solidFill>
            </a:endParaRPr>
          </a:p>
          <a:p>
            <a:pPr>
              <a:lnSpc>
                <a:spcPct val="130000"/>
              </a:lnSpc>
              <a:defRPr/>
            </a:pPr>
            <a:r>
              <a:rPr lang="zh-CN" altLang="en-US" sz="3200" dirty="0">
                <a:solidFill>
                  <a:schemeClr val="tx2"/>
                </a:solidFill>
              </a:rPr>
              <a:t>即：</a:t>
            </a:r>
            <a:endParaRPr lang="en-US" altLang="zh-CN" sz="3200" dirty="0">
              <a:solidFill>
                <a:schemeClr val="tx2"/>
              </a:solidFill>
            </a:endParaRPr>
          </a:p>
          <a:p>
            <a:pPr>
              <a:lnSpc>
                <a:spcPct val="130000"/>
              </a:lnSpc>
              <a:defRPr/>
            </a:pPr>
            <a:endParaRPr lang="en-US" altLang="zh-CN" sz="2800" dirty="0"/>
          </a:p>
        </p:txBody>
      </p:sp>
      <p:graphicFrame>
        <p:nvGraphicFramePr>
          <p:cNvPr id="33794" name="Object 3"/>
          <p:cNvGraphicFramePr>
            <a:graphicFrameLocks noChangeAspect="1"/>
          </p:cNvGraphicFramePr>
          <p:nvPr/>
        </p:nvGraphicFramePr>
        <p:xfrm>
          <a:off x="2514600" y="3708400"/>
          <a:ext cx="4068763" cy="1055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03" name="Equation" r:id="rId3" imgW="1663700" imgH="431800" progId="Equation.3">
                  <p:embed/>
                </p:oleObj>
              </mc:Choice>
              <mc:Fallback>
                <p:oleObj name="Equation" r:id="rId3" imgW="1663700" imgH="4318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4600" y="3708400"/>
                        <a:ext cx="4068763" cy="1055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7" name="图片 1" descr="屏幕快照 2019-01-13 上午12.03.2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565400"/>
            <a:ext cx="9144000" cy="2606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18" name="图片 2" descr="屏幕快照 2019-01-13 上午12.03.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90588"/>
            <a:ext cx="9144000" cy="1189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48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9" descr="Large confetti"/>
          <p:cNvSpPr txBox="1">
            <a:spLocks noGrp="1" noChangeArrowheads="1"/>
          </p:cNvSpPr>
          <p:nvPr>
            <p:ph type="title"/>
          </p:nvPr>
        </p:nvSpPr>
        <p:spPr>
          <a:xfrm>
            <a:off x="735013" y="260350"/>
            <a:ext cx="5060950" cy="936625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sz="4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隶书" pitchFamily="2" charset="-122"/>
                <a:ea typeface="华文隶书" pitchFamily="2" charset="-122"/>
              </a:rPr>
              <a:t>二</a:t>
            </a:r>
            <a:r>
              <a:rPr lang="en-US" altLang="zh-CN" sz="4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隶书" pitchFamily="2" charset="-122"/>
                <a:ea typeface="华文隶书" pitchFamily="2" charset="-122"/>
              </a:rPr>
              <a:t>. </a:t>
            </a:r>
            <a:r>
              <a:rPr lang="zh-CN" altLang="en-US" sz="4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隶书" pitchFamily="2" charset="-122"/>
                <a:ea typeface="华文隶书" pitchFamily="2" charset="-122"/>
              </a:rPr>
              <a:t>几个特殊的图</a:t>
            </a:r>
          </a:p>
        </p:txBody>
      </p:sp>
      <p:pic>
        <p:nvPicPr>
          <p:cNvPr id="35842" name="图片 3" descr="屏幕快照 2019-01-13 上午12.10.2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1341438"/>
            <a:ext cx="5994400" cy="80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43" name="图片 5" descr="屏幕快照 2019-01-13 上午12.09.4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2492375"/>
            <a:ext cx="3721100" cy="325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44" name="图片 6" descr="屏幕快照 2019-01-13 上午12.09.57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579688"/>
            <a:ext cx="2590800" cy="322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58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358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358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395288" y="1484313"/>
            <a:ext cx="8269287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indent="3810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>
              <a:lnSpc>
                <a:spcPct val="13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0"/>
              <a:buNone/>
            </a:pPr>
            <a:r>
              <a:rPr lang="zh-CN" altLang="en-US" sz="2800">
                <a:solidFill>
                  <a:schemeClr val="tx1"/>
                </a:solidFill>
                <a:ea typeface="宋体" charset="0"/>
                <a:cs typeface="宋体" charset="0"/>
              </a:rPr>
              <a:t>例</a:t>
            </a:r>
            <a:r>
              <a:rPr lang="en-US" altLang="zh-CN" sz="2800">
                <a:solidFill>
                  <a:schemeClr val="tx1"/>
                </a:solidFill>
                <a:ea typeface="宋体" charset="0"/>
                <a:cs typeface="宋体" charset="0"/>
              </a:rPr>
              <a:t>2</a:t>
            </a:r>
            <a:r>
              <a:rPr lang="zh-CN" altLang="en-US" sz="2800">
                <a:solidFill>
                  <a:schemeClr val="tx1"/>
                </a:solidFill>
                <a:ea typeface="宋体" charset="0"/>
                <a:cs typeface="宋体" charset="0"/>
              </a:rPr>
              <a:t>：对完全图</a:t>
            </a:r>
            <a:r>
              <a:rPr lang="en-US" altLang="zh-CN" sz="2800">
                <a:solidFill>
                  <a:schemeClr val="tx1"/>
                </a:solidFill>
                <a:ea typeface="宋体" charset="0"/>
                <a:cs typeface="宋体" charset="0"/>
              </a:rPr>
              <a:t>  </a:t>
            </a:r>
            <a:r>
              <a:rPr lang="zh-CN" altLang="en-US" sz="2800">
                <a:solidFill>
                  <a:schemeClr val="tx1"/>
                </a:solidFill>
                <a:ea typeface="宋体" charset="0"/>
                <a:cs typeface="宋体" charset="0"/>
              </a:rPr>
              <a:t>中每条边任给一个方向，得到一个有向图。证明</a:t>
            </a:r>
            <a:endParaRPr lang="en-US" altLang="zh-CN" sz="280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graphicFrame>
        <p:nvGraphicFramePr>
          <p:cNvPr id="6" name="Object 7"/>
          <p:cNvGraphicFramePr>
            <a:graphicFrameLocks noChangeAspect="1"/>
          </p:cNvGraphicFramePr>
          <p:nvPr/>
        </p:nvGraphicFramePr>
        <p:xfrm>
          <a:off x="2563813" y="2695575"/>
          <a:ext cx="3254375" cy="877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882" name="公式" r:id="rId3" imgW="2032000" imgH="546100" progId="Equation.3">
                  <p:embed/>
                </p:oleObj>
              </mc:Choice>
              <mc:Fallback>
                <p:oleObj name="公式" r:id="rId3" imgW="2032000" imgH="5461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63813" y="2695575"/>
                        <a:ext cx="3254375" cy="8778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7"/>
          <p:cNvGraphicFramePr>
            <a:graphicFrameLocks noChangeAspect="1"/>
          </p:cNvGraphicFramePr>
          <p:nvPr/>
        </p:nvGraphicFramePr>
        <p:xfrm>
          <a:off x="3130550" y="1636713"/>
          <a:ext cx="406400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883" name="公式" r:id="rId5" imgW="254000" imgH="304800" progId="Equation.3">
                  <p:embed/>
                </p:oleObj>
              </mc:Choice>
              <mc:Fallback>
                <p:oleObj name="公式" r:id="rId5" imgW="254000" imgH="3048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30550" y="1636713"/>
                        <a:ext cx="406400" cy="488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E:\lihao's lair\人民大学\日常事务\2012 Summer\夏令营讲座\素材\201107161918495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3" y="2205038"/>
            <a:ext cx="3586162" cy="3630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标题 1"/>
          <p:cNvSpPr>
            <a:spLocks noChangeArrowheads="1"/>
          </p:cNvSpPr>
          <p:nvPr/>
        </p:nvSpPr>
        <p:spPr bwMode="auto">
          <a:xfrm>
            <a:off x="1906588" y="6230938"/>
            <a:ext cx="2952750" cy="360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just"/>
            <a:r>
              <a:rPr lang="zh-CN" altLang="en-US">
                <a:cs typeface="Times New Roman" charset="0"/>
              </a:rPr>
              <a:t>不是图</a:t>
            </a:r>
            <a:endParaRPr lang="en-US" altLang="zh-CN">
              <a:cs typeface="Times New Roman" charset="0"/>
            </a:endParaRPr>
          </a:p>
        </p:txBody>
      </p:sp>
      <p:grpSp>
        <p:nvGrpSpPr>
          <p:cNvPr id="7" name="组合 1"/>
          <p:cNvGrpSpPr>
            <a:grpSpLocks/>
          </p:cNvGrpSpPr>
          <p:nvPr/>
        </p:nvGrpSpPr>
        <p:grpSpPr bwMode="auto">
          <a:xfrm>
            <a:off x="5292725" y="2205038"/>
            <a:ext cx="3167063" cy="4357687"/>
            <a:chOff x="5292080" y="1088163"/>
            <a:chExt cx="3168008" cy="4357061"/>
          </a:xfrm>
        </p:grpSpPr>
        <p:pic>
          <p:nvPicPr>
            <p:cNvPr id="16389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92080" y="1088163"/>
              <a:ext cx="3096344" cy="32808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6390" name="标题 1"/>
            <p:cNvSpPr>
              <a:spLocks noChangeArrowheads="1"/>
            </p:cNvSpPr>
            <p:nvPr/>
          </p:nvSpPr>
          <p:spPr bwMode="auto">
            <a:xfrm>
              <a:off x="6587880" y="5085184"/>
              <a:ext cx="1872208" cy="3600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just"/>
              <a:r>
                <a:rPr lang="zh-CN" altLang="en-US">
                  <a:cs typeface="Times New Roman" charset="0"/>
                </a:rPr>
                <a:t>图</a:t>
              </a:r>
              <a:endParaRPr lang="en-US" altLang="zh-CN">
                <a:cs typeface="Times New Roman" charset="0"/>
              </a:endParaRPr>
            </a:p>
          </p:txBody>
        </p:sp>
      </p:grpSp>
      <p:sp>
        <p:nvSpPr>
          <p:cNvPr id="8" name="Text Box 9" descr="Large confetti"/>
          <p:cNvSpPr txBox="1">
            <a:spLocks noGrp="1" noChangeArrowheads="1"/>
          </p:cNvSpPr>
          <p:nvPr>
            <p:ph type="title"/>
          </p:nvPr>
        </p:nvSpPr>
        <p:spPr>
          <a:xfrm>
            <a:off x="735013" y="260350"/>
            <a:ext cx="5060950" cy="936625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sz="4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隶书" pitchFamily="2" charset="-122"/>
                <a:ea typeface="华文隶书" pitchFamily="2" charset="-122"/>
              </a:rPr>
              <a:t>一</a:t>
            </a:r>
            <a:r>
              <a:rPr lang="en-US" altLang="zh-CN" sz="4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隶书" pitchFamily="2" charset="-122"/>
                <a:ea typeface="华文隶书" pitchFamily="2" charset="-122"/>
              </a:rPr>
              <a:t>. </a:t>
            </a:r>
            <a:r>
              <a:rPr lang="zh-CN" altLang="en-US" sz="4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隶书" pitchFamily="2" charset="-122"/>
                <a:ea typeface="华文隶书" pitchFamily="2" charset="-122"/>
              </a:rPr>
              <a:t>图的基本概念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89" name="图片 1" descr="屏幕快照 2019-01-13 上午12.14.1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14488"/>
            <a:ext cx="9144000" cy="3179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913" name="Group 31"/>
          <p:cNvGrpSpPr>
            <a:grpSpLocks/>
          </p:cNvGrpSpPr>
          <p:nvPr/>
        </p:nvGrpSpPr>
        <p:grpSpPr bwMode="auto">
          <a:xfrm>
            <a:off x="323850" y="1628775"/>
            <a:ext cx="2879725" cy="1754188"/>
            <a:chOff x="113" y="2069"/>
            <a:chExt cx="1814" cy="1105"/>
          </a:xfrm>
        </p:grpSpPr>
        <p:sp>
          <p:nvSpPr>
            <p:cNvPr id="38937" name="Line 7"/>
            <p:cNvSpPr>
              <a:spLocks noChangeShapeType="1"/>
            </p:cNvSpPr>
            <p:nvPr/>
          </p:nvSpPr>
          <p:spPr bwMode="auto">
            <a:xfrm>
              <a:off x="385" y="2295"/>
              <a:ext cx="1044" cy="0"/>
            </a:xfrm>
            <a:prstGeom prst="line">
              <a:avLst/>
            </a:prstGeom>
            <a:noFill/>
            <a:ln w="28575">
              <a:solidFill>
                <a:srgbClr val="660066"/>
              </a:solidFill>
              <a:round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38938" name="Line 8"/>
            <p:cNvSpPr>
              <a:spLocks noChangeShapeType="1"/>
            </p:cNvSpPr>
            <p:nvPr/>
          </p:nvSpPr>
          <p:spPr bwMode="auto">
            <a:xfrm>
              <a:off x="385" y="2704"/>
              <a:ext cx="1044" cy="0"/>
            </a:xfrm>
            <a:prstGeom prst="line">
              <a:avLst/>
            </a:prstGeom>
            <a:noFill/>
            <a:ln w="28575">
              <a:solidFill>
                <a:srgbClr val="660066"/>
              </a:solidFill>
              <a:round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38939" name="Line 9"/>
            <p:cNvSpPr>
              <a:spLocks noChangeShapeType="1"/>
            </p:cNvSpPr>
            <p:nvPr/>
          </p:nvSpPr>
          <p:spPr bwMode="auto">
            <a:xfrm>
              <a:off x="385" y="3067"/>
              <a:ext cx="1044" cy="0"/>
            </a:xfrm>
            <a:prstGeom prst="line">
              <a:avLst/>
            </a:prstGeom>
            <a:noFill/>
            <a:ln w="28575">
              <a:solidFill>
                <a:srgbClr val="660066"/>
              </a:solidFill>
              <a:round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38940" name="Line 10"/>
            <p:cNvSpPr>
              <a:spLocks noChangeShapeType="1"/>
            </p:cNvSpPr>
            <p:nvPr/>
          </p:nvSpPr>
          <p:spPr bwMode="auto">
            <a:xfrm>
              <a:off x="385" y="2295"/>
              <a:ext cx="1044" cy="772"/>
            </a:xfrm>
            <a:prstGeom prst="line">
              <a:avLst/>
            </a:prstGeom>
            <a:noFill/>
            <a:ln w="28575">
              <a:solidFill>
                <a:srgbClr val="660066"/>
              </a:solidFill>
              <a:round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38941" name="Line 11"/>
            <p:cNvSpPr>
              <a:spLocks noChangeShapeType="1"/>
            </p:cNvSpPr>
            <p:nvPr/>
          </p:nvSpPr>
          <p:spPr bwMode="auto">
            <a:xfrm>
              <a:off x="385" y="2295"/>
              <a:ext cx="1044" cy="409"/>
            </a:xfrm>
            <a:prstGeom prst="line">
              <a:avLst/>
            </a:prstGeom>
            <a:noFill/>
            <a:ln w="28575">
              <a:solidFill>
                <a:srgbClr val="660066"/>
              </a:solidFill>
              <a:round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38942" name="Line 14"/>
            <p:cNvSpPr>
              <a:spLocks noChangeShapeType="1"/>
            </p:cNvSpPr>
            <p:nvPr/>
          </p:nvSpPr>
          <p:spPr bwMode="auto">
            <a:xfrm flipH="1">
              <a:off x="385" y="2295"/>
              <a:ext cx="1044" cy="409"/>
            </a:xfrm>
            <a:prstGeom prst="line">
              <a:avLst/>
            </a:prstGeom>
            <a:noFill/>
            <a:ln w="28575">
              <a:solidFill>
                <a:srgbClr val="660066"/>
              </a:solidFill>
              <a:round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38943" name="Line 15"/>
            <p:cNvSpPr>
              <a:spLocks noChangeShapeType="1"/>
            </p:cNvSpPr>
            <p:nvPr/>
          </p:nvSpPr>
          <p:spPr bwMode="auto">
            <a:xfrm flipH="1">
              <a:off x="385" y="2704"/>
              <a:ext cx="1044" cy="363"/>
            </a:xfrm>
            <a:prstGeom prst="line">
              <a:avLst/>
            </a:prstGeom>
            <a:noFill/>
            <a:ln w="28575">
              <a:solidFill>
                <a:srgbClr val="660066"/>
              </a:solidFill>
              <a:round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38944" name="Text Box 25"/>
            <p:cNvSpPr txBox="1">
              <a:spLocks noChangeArrowheads="1"/>
            </p:cNvSpPr>
            <p:nvPr/>
          </p:nvSpPr>
          <p:spPr bwMode="auto">
            <a:xfrm>
              <a:off x="113" y="2069"/>
              <a:ext cx="499" cy="3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r>
                <a:rPr lang="en-US" altLang="zh-CN"/>
                <a:t>v</a:t>
              </a:r>
              <a:r>
                <a:rPr lang="en-US" altLang="zh-CN" baseline="-25000"/>
                <a:t>1</a:t>
              </a:r>
            </a:p>
          </p:txBody>
        </p:sp>
        <p:sp>
          <p:nvSpPr>
            <p:cNvPr id="38945" name="Text Box 26"/>
            <p:cNvSpPr txBox="1">
              <a:spLocks noChangeArrowheads="1"/>
            </p:cNvSpPr>
            <p:nvPr/>
          </p:nvSpPr>
          <p:spPr bwMode="auto">
            <a:xfrm>
              <a:off x="113" y="2478"/>
              <a:ext cx="499" cy="3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r>
                <a:rPr lang="en-US" altLang="zh-CN"/>
                <a:t>v</a:t>
              </a:r>
              <a:r>
                <a:rPr lang="en-US" altLang="zh-CN" baseline="-25000"/>
                <a:t>3</a:t>
              </a:r>
            </a:p>
          </p:txBody>
        </p:sp>
        <p:sp>
          <p:nvSpPr>
            <p:cNvPr id="38946" name="Text Box 27"/>
            <p:cNvSpPr txBox="1">
              <a:spLocks noChangeArrowheads="1"/>
            </p:cNvSpPr>
            <p:nvPr/>
          </p:nvSpPr>
          <p:spPr bwMode="auto">
            <a:xfrm>
              <a:off x="113" y="2840"/>
              <a:ext cx="499" cy="3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r>
                <a:rPr lang="en-US" altLang="zh-CN"/>
                <a:t>v</a:t>
              </a:r>
              <a:r>
                <a:rPr lang="en-US" altLang="zh-CN" baseline="-25000"/>
                <a:t>5</a:t>
              </a:r>
            </a:p>
          </p:txBody>
        </p:sp>
        <p:sp>
          <p:nvSpPr>
            <p:cNvPr id="38947" name="Text Box 28"/>
            <p:cNvSpPr txBox="1">
              <a:spLocks noChangeArrowheads="1"/>
            </p:cNvSpPr>
            <p:nvPr/>
          </p:nvSpPr>
          <p:spPr bwMode="auto">
            <a:xfrm>
              <a:off x="1428" y="2098"/>
              <a:ext cx="499" cy="3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r>
                <a:rPr lang="en-US" altLang="zh-CN"/>
                <a:t>v</a:t>
              </a:r>
              <a:r>
                <a:rPr lang="en-US" altLang="zh-CN" baseline="-25000"/>
                <a:t>2</a:t>
              </a:r>
            </a:p>
          </p:txBody>
        </p:sp>
        <p:sp>
          <p:nvSpPr>
            <p:cNvPr id="38948" name="Text Box 29"/>
            <p:cNvSpPr txBox="1">
              <a:spLocks noChangeArrowheads="1"/>
            </p:cNvSpPr>
            <p:nvPr/>
          </p:nvSpPr>
          <p:spPr bwMode="auto">
            <a:xfrm>
              <a:off x="1428" y="2478"/>
              <a:ext cx="499" cy="3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r>
                <a:rPr lang="en-US" altLang="zh-CN"/>
                <a:t>v</a:t>
              </a:r>
              <a:r>
                <a:rPr lang="en-US" altLang="zh-CN" baseline="-25000"/>
                <a:t>4</a:t>
              </a:r>
            </a:p>
          </p:txBody>
        </p:sp>
        <p:sp>
          <p:nvSpPr>
            <p:cNvPr id="38949" name="Text Box 30"/>
            <p:cNvSpPr txBox="1">
              <a:spLocks noChangeArrowheads="1"/>
            </p:cNvSpPr>
            <p:nvPr/>
          </p:nvSpPr>
          <p:spPr bwMode="auto">
            <a:xfrm>
              <a:off x="1428" y="2840"/>
              <a:ext cx="499" cy="3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r>
                <a:rPr lang="en-US" altLang="zh-CN"/>
                <a:t>v</a:t>
              </a:r>
              <a:r>
                <a:rPr lang="en-US" altLang="zh-CN" baseline="-25000"/>
                <a:t>6</a:t>
              </a:r>
            </a:p>
          </p:txBody>
        </p:sp>
      </p:grpSp>
      <p:grpSp>
        <p:nvGrpSpPr>
          <p:cNvPr id="38914" name="Group 36"/>
          <p:cNvGrpSpPr>
            <a:grpSpLocks/>
          </p:cNvGrpSpPr>
          <p:nvPr/>
        </p:nvGrpSpPr>
        <p:grpSpPr bwMode="auto">
          <a:xfrm>
            <a:off x="3059113" y="1628775"/>
            <a:ext cx="2879725" cy="1754188"/>
            <a:chOff x="1746" y="2069"/>
            <a:chExt cx="1814" cy="1105"/>
          </a:xfrm>
        </p:grpSpPr>
        <p:sp>
          <p:nvSpPr>
            <p:cNvPr id="38929" name="Line 16"/>
            <p:cNvSpPr>
              <a:spLocks noChangeShapeType="1"/>
            </p:cNvSpPr>
            <p:nvPr/>
          </p:nvSpPr>
          <p:spPr bwMode="auto">
            <a:xfrm>
              <a:off x="2018" y="2295"/>
              <a:ext cx="1044" cy="0"/>
            </a:xfrm>
            <a:prstGeom prst="line">
              <a:avLst/>
            </a:prstGeom>
            <a:noFill/>
            <a:ln w="28575">
              <a:solidFill>
                <a:srgbClr val="660066"/>
              </a:solidFill>
              <a:round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38930" name="Line 17"/>
            <p:cNvSpPr>
              <a:spLocks noChangeShapeType="1"/>
            </p:cNvSpPr>
            <p:nvPr/>
          </p:nvSpPr>
          <p:spPr bwMode="auto">
            <a:xfrm>
              <a:off x="2018" y="3067"/>
              <a:ext cx="1044" cy="0"/>
            </a:xfrm>
            <a:prstGeom prst="line">
              <a:avLst/>
            </a:prstGeom>
            <a:noFill/>
            <a:ln w="28575">
              <a:solidFill>
                <a:srgbClr val="660066"/>
              </a:solidFill>
              <a:round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38931" name="Line 18"/>
            <p:cNvSpPr>
              <a:spLocks noChangeShapeType="1"/>
            </p:cNvSpPr>
            <p:nvPr/>
          </p:nvSpPr>
          <p:spPr bwMode="auto">
            <a:xfrm flipH="1">
              <a:off x="2019" y="2295"/>
              <a:ext cx="0" cy="772"/>
            </a:xfrm>
            <a:prstGeom prst="line">
              <a:avLst/>
            </a:prstGeom>
            <a:noFill/>
            <a:ln w="28575">
              <a:solidFill>
                <a:srgbClr val="660066"/>
              </a:solidFill>
              <a:round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38932" name="Line 19"/>
            <p:cNvSpPr>
              <a:spLocks noChangeShapeType="1"/>
            </p:cNvSpPr>
            <p:nvPr/>
          </p:nvSpPr>
          <p:spPr bwMode="auto">
            <a:xfrm flipH="1">
              <a:off x="3062" y="2295"/>
              <a:ext cx="0" cy="772"/>
            </a:xfrm>
            <a:prstGeom prst="line">
              <a:avLst/>
            </a:prstGeom>
            <a:noFill/>
            <a:ln w="28575">
              <a:solidFill>
                <a:srgbClr val="660066"/>
              </a:solidFill>
              <a:round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38933" name="Text Box 32"/>
            <p:cNvSpPr txBox="1">
              <a:spLocks noChangeArrowheads="1"/>
            </p:cNvSpPr>
            <p:nvPr/>
          </p:nvSpPr>
          <p:spPr bwMode="auto">
            <a:xfrm>
              <a:off x="1746" y="2069"/>
              <a:ext cx="499" cy="3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r>
                <a:rPr lang="en-US" altLang="zh-CN"/>
                <a:t>v</a:t>
              </a:r>
              <a:r>
                <a:rPr lang="en-US" altLang="zh-CN" baseline="-25000"/>
                <a:t>1</a:t>
              </a:r>
            </a:p>
          </p:txBody>
        </p:sp>
        <p:sp>
          <p:nvSpPr>
            <p:cNvPr id="38934" name="Text Box 33"/>
            <p:cNvSpPr txBox="1">
              <a:spLocks noChangeArrowheads="1"/>
            </p:cNvSpPr>
            <p:nvPr/>
          </p:nvSpPr>
          <p:spPr bwMode="auto">
            <a:xfrm>
              <a:off x="1746" y="2840"/>
              <a:ext cx="499" cy="3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r>
                <a:rPr lang="en-US" altLang="zh-CN"/>
                <a:t>v</a:t>
              </a:r>
              <a:r>
                <a:rPr lang="en-US" altLang="zh-CN" baseline="-25000"/>
                <a:t>2</a:t>
              </a:r>
            </a:p>
          </p:txBody>
        </p:sp>
        <p:sp>
          <p:nvSpPr>
            <p:cNvPr id="38935" name="Text Box 34"/>
            <p:cNvSpPr txBox="1">
              <a:spLocks noChangeArrowheads="1"/>
            </p:cNvSpPr>
            <p:nvPr/>
          </p:nvSpPr>
          <p:spPr bwMode="auto">
            <a:xfrm>
              <a:off x="3061" y="2069"/>
              <a:ext cx="499" cy="3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r>
                <a:rPr lang="en-US" altLang="zh-CN"/>
                <a:t>v</a:t>
              </a:r>
              <a:r>
                <a:rPr lang="en-US" altLang="zh-CN" baseline="-25000"/>
                <a:t>3</a:t>
              </a:r>
            </a:p>
          </p:txBody>
        </p:sp>
        <p:sp>
          <p:nvSpPr>
            <p:cNvPr id="38936" name="Text Box 35"/>
            <p:cNvSpPr txBox="1">
              <a:spLocks noChangeArrowheads="1"/>
            </p:cNvSpPr>
            <p:nvPr/>
          </p:nvSpPr>
          <p:spPr bwMode="auto">
            <a:xfrm>
              <a:off x="3061" y="2840"/>
              <a:ext cx="499" cy="3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r>
                <a:rPr lang="en-US" altLang="zh-CN"/>
                <a:t>v</a:t>
              </a:r>
              <a:r>
                <a:rPr lang="en-US" altLang="zh-CN" baseline="-25000"/>
                <a:t>4</a:t>
              </a:r>
            </a:p>
          </p:txBody>
        </p:sp>
      </p:grpSp>
      <p:grpSp>
        <p:nvGrpSpPr>
          <p:cNvPr id="38915" name="Group 41"/>
          <p:cNvGrpSpPr>
            <a:grpSpLocks/>
          </p:cNvGrpSpPr>
          <p:nvPr/>
        </p:nvGrpSpPr>
        <p:grpSpPr bwMode="auto">
          <a:xfrm>
            <a:off x="5724525" y="1628775"/>
            <a:ext cx="2879725" cy="1800225"/>
            <a:chOff x="3515" y="2069"/>
            <a:chExt cx="1814" cy="1134"/>
          </a:xfrm>
        </p:grpSpPr>
        <p:sp>
          <p:nvSpPr>
            <p:cNvPr id="38921" name="Line 20"/>
            <p:cNvSpPr>
              <a:spLocks noChangeShapeType="1"/>
            </p:cNvSpPr>
            <p:nvPr/>
          </p:nvSpPr>
          <p:spPr bwMode="auto">
            <a:xfrm>
              <a:off x="3786" y="2296"/>
              <a:ext cx="1044" cy="0"/>
            </a:xfrm>
            <a:prstGeom prst="line">
              <a:avLst/>
            </a:prstGeom>
            <a:noFill/>
            <a:ln w="28575">
              <a:solidFill>
                <a:srgbClr val="660066"/>
              </a:solidFill>
              <a:round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38922" name="Line 21"/>
            <p:cNvSpPr>
              <a:spLocks noChangeShapeType="1"/>
            </p:cNvSpPr>
            <p:nvPr/>
          </p:nvSpPr>
          <p:spPr bwMode="auto">
            <a:xfrm>
              <a:off x="3786" y="3068"/>
              <a:ext cx="1044" cy="0"/>
            </a:xfrm>
            <a:prstGeom prst="line">
              <a:avLst/>
            </a:prstGeom>
            <a:noFill/>
            <a:ln w="28575">
              <a:solidFill>
                <a:srgbClr val="660066"/>
              </a:solidFill>
              <a:round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38923" name="Line 22"/>
            <p:cNvSpPr>
              <a:spLocks noChangeShapeType="1"/>
            </p:cNvSpPr>
            <p:nvPr/>
          </p:nvSpPr>
          <p:spPr bwMode="auto">
            <a:xfrm>
              <a:off x="3786" y="2296"/>
              <a:ext cx="1044" cy="772"/>
            </a:xfrm>
            <a:prstGeom prst="line">
              <a:avLst/>
            </a:prstGeom>
            <a:noFill/>
            <a:ln w="28575">
              <a:solidFill>
                <a:srgbClr val="660066"/>
              </a:solidFill>
              <a:round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38924" name="Line 23"/>
            <p:cNvSpPr>
              <a:spLocks noChangeShapeType="1"/>
            </p:cNvSpPr>
            <p:nvPr/>
          </p:nvSpPr>
          <p:spPr bwMode="auto">
            <a:xfrm flipH="1">
              <a:off x="3786" y="2296"/>
              <a:ext cx="1044" cy="771"/>
            </a:xfrm>
            <a:prstGeom prst="line">
              <a:avLst/>
            </a:prstGeom>
            <a:noFill/>
            <a:ln w="28575">
              <a:solidFill>
                <a:srgbClr val="660066"/>
              </a:solidFill>
              <a:round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38925" name="Text Box 37"/>
            <p:cNvSpPr txBox="1">
              <a:spLocks noChangeArrowheads="1"/>
            </p:cNvSpPr>
            <p:nvPr/>
          </p:nvSpPr>
          <p:spPr bwMode="auto">
            <a:xfrm>
              <a:off x="3515" y="2069"/>
              <a:ext cx="499" cy="3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r>
                <a:rPr lang="en-US" altLang="zh-CN"/>
                <a:t>v</a:t>
              </a:r>
              <a:r>
                <a:rPr lang="en-US" altLang="zh-CN" baseline="-25000"/>
                <a:t>1</a:t>
              </a:r>
            </a:p>
          </p:txBody>
        </p:sp>
        <p:sp>
          <p:nvSpPr>
            <p:cNvPr id="38926" name="Text Box 38"/>
            <p:cNvSpPr txBox="1">
              <a:spLocks noChangeArrowheads="1"/>
            </p:cNvSpPr>
            <p:nvPr/>
          </p:nvSpPr>
          <p:spPr bwMode="auto">
            <a:xfrm>
              <a:off x="3515" y="2840"/>
              <a:ext cx="499" cy="3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r>
                <a:rPr lang="en-US" altLang="zh-CN"/>
                <a:t>v</a:t>
              </a:r>
              <a:r>
                <a:rPr lang="en-US" altLang="zh-CN" baseline="-25000"/>
                <a:t>4</a:t>
              </a:r>
            </a:p>
          </p:txBody>
        </p:sp>
        <p:sp>
          <p:nvSpPr>
            <p:cNvPr id="38927" name="Text Box 39"/>
            <p:cNvSpPr txBox="1">
              <a:spLocks noChangeArrowheads="1"/>
            </p:cNvSpPr>
            <p:nvPr/>
          </p:nvSpPr>
          <p:spPr bwMode="auto">
            <a:xfrm>
              <a:off x="4830" y="2069"/>
              <a:ext cx="499" cy="3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r>
                <a:rPr lang="en-US" altLang="zh-CN"/>
                <a:t>v</a:t>
              </a:r>
              <a:r>
                <a:rPr lang="en-US" altLang="zh-CN" baseline="-25000"/>
                <a:t>2</a:t>
              </a:r>
            </a:p>
          </p:txBody>
        </p:sp>
        <p:sp>
          <p:nvSpPr>
            <p:cNvPr id="38928" name="Text Box 40"/>
            <p:cNvSpPr txBox="1">
              <a:spLocks noChangeArrowheads="1"/>
            </p:cNvSpPr>
            <p:nvPr/>
          </p:nvSpPr>
          <p:spPr bwMode="auto">
            <a:xfrm>
              <a:off x="4830" y="2869"/>
              <a:ext cx="499" cy="3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r>
                <a:rPr lang="en-US" altLang="zh-CN"/>
                <a:t>v</a:t>
              </a:r>
              <a:r>
                <a:rPr lang="en-US" altLang="zh-CN" baseline="-25000"/>
                <a:t>3</a:t>
              </a:r>
            </a:p>
          </p:txBody>
        </p:sp>
      </p:grpSp>
      <p:sp>
        <p:nvSpPr>
          <p:cNvPr id="38916" name="Text Box 42"/>
          <p:cNvSpPr txBox="1">
            <a:spLocks noChangeArrowheads="1"/>
          </p:cNvSpPr>
          <p:nvPr/>
        </p:nvSpPr>
        <p:spPr bwMode="auto">
          <a:xfrm>
            <a:off x="1260475" y="3259138"/>
            <a:ext cx="1439863" cy="53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r>
              <a:rPr lang="en-US" altLang="zh-CN"/>
              <a:t>(a)</a:t>
            </a:r>
          </a:p>
        </p:txBody>
      </p:sp>
      <p:sp>
        <p:nvSpPr>
          <p:cNvPr id="38917" name="Text Box 44"/>
          <p:cNvSpPr txBox="1">
            <a:spLocks noChangeArrowheads="1"/>
          </p:cNvSpPr>
          <p:nvPr/>
        </p:nvSpPr>
        <p:spPr bwMode="auto">
          <a:xfrm>
            <a:off x="3995738" y="3284538"/>
            <a:ext cx="1439862" cy="53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r>
              <a:rPr lang="en-US" altLang="zh-CN"/>
              <a:t>(b)</a:t>
            </a:r>
          </a:p>
        </p:txBody>
      </p:sp>
      <p:sp>
        <p:nvSpPr>
          <p:cNvPr id="38918" name="Text Box 45"/>
          <p:cNvSpPr txBox="1">
            <a:spLocks noChangeArrowheads="1"/>
          </p:cNvSpPr>
          <p:nvPr/>
        </p:nvSpPr>
        <p:spPr bwMode="auto">
          <a:xfrm>
            <a:off x="6804025" y="3284538"/>
            <a:ext cx="1439863" cy="53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r>
              <a:rPr lang="en-US" altLang="zh-CN"/>
              <a:t>(c)</a:t>
            </a:r>
          </a:p>
        </p:txBody>
      </p:sp>
      <p:sp>
        <p:nvSpPr>
          <p:cNvPr id="38919" name="Rectangle 46"/>
          <p:cNvSpPr>
            <a:spLocks noChangeArrowheads="1"/>
          </p:cNvSpPr>
          <p:nvPr/>
        </p:nvSpPr>
        <p:spPr bwMode="auto">
          <a:xfrm>
            <a:off x="395288" y="3932238"/>
            <a:ext cx="8208962" cy="1081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38920" name="Text Box 47"/>
          <p:cNvSpPr txBox="1">
            <a:spLocks noChangeArrowheads="1"/>
          </p:cNvSpPr>
          <p:nvPr/>
        </p:nvSpPr>
        <p:spPr bwMode="auto">
          <a:xfrm>
            <a:off x="323850" y="3789363"/>
            <a:ext cx="7848600" cy="968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r>
              <a:rPr lang="en-US" altLang="zh-CN"/>
              <a:t>(a)</a:t>
            </a:r>
            <a:r>
              <a:rPr lang="zh-CN" altLang="en-US"/>
              <a:t>明显为二部图，</a:t>
            </a:r>
            <a:r>
              <a:rPr lang="en-US" altLang="zh-CN"/>
              <a:t>(b)</a:t>
            </a:r>
            <a:r>
              <a:rPr lang="zh-CN" altLang="en-US"/>
              <a:t>也是二部图，但不明显，改画为</a:t>
            </a:r>
            <a:r>
              <a:rPr lang="en-US" altLang="zh-CN"/>
              <a:t>(c)</a:t>
            </a:r>
            <a:r>
              <a:rPr lang="zh-CN" altLang="en-US"/>
              <a:t>时可以清楚看出。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7" name="图片 1" descr="屏幕快照 2019-01-13 上午12.14.3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06413"/>
            <a:ext cx="9144000" cy="6351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1" name="图片 1" descr="屏幕快照 2019-01-13 上午12.15.4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300" y="828675"/>
            <a:ext cx="6159500" cy="166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62" name="图片 2" descr="屏幕快照 2019-01-13 上午12.15.5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3213100"/>
            <a:ext cx="5499100" cy="77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63" name="图片 3" descr="屏幕快照 2019-01-13 上午12.15.57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735513"/>
            <a:ext cx="9144000" cy="156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5" name="Object 7"/>
          <p:cNvGraphicFramePr>
            <a:graphicFrameLocks noChangeAspect="1"/>
          </p:cNvGraphicFramePr>
          <p:nvPr/>
        </p:nvGraphicFramePr>
        <p:xfrm>
          <a:off x="3132138" y="2492375"/>
          <a:ext cx="2622550" cy="468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73" name="公式" r:id="rId6" imgW="1638300" imgH="292100" progId="Equation.3">
                  <p:embed/>
                </p:oleObj>
              </mc:Choice>
              <mc:Fallback>
                <p:oleObj name="公式" r:id="rId6" imgW="1638300" imgH="2921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32138" y="2492375"/>
                        <a:ext cx="2622550" cy="468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09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409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409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9" descr="Large confetti"/>
          <p:cNvSpPr txBox="1">
            <a:spLocks noGrp="1" noChangeArrowheads="1"/>
          </p:cNvSpPr>
          <p:nvPr>
            <p:ph type="title"/>
          </p:nvPr>
        </p:nvSpPr>
        <p:spPr>
          <a:xfrm>
            <a:off x="735013" y="260350"/>
            <a:ext cx="5060950" cy="936625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sz="4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隶书" pitchFamily="2" charset="-122"/>
                <a:ea typeface="华文隶书" pitchFamily="2" charset="-122"/>
              </a:rPr>
              <a:t>三</a:t>
            </a:r>
            <a:r>
              <a:rPr lang="en-US" altLang="zh-CN" sz="4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隶书" pitchFamily="2" charset="-122"/>
                <a:ea typeface="华文隶书" pitchFamily="2" charset="-122"/>
              </a:rPr>
              <a:t>. </a:t>
            </a:r>
            <a:r>
              <a:rPr lang="zh-CN" altLang="en-US" sz="4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隶书" pitchFamily="2" charset="-122"/>
                <a:ea typeface="华文隶书" pitchFamily="2" charset="-122"/>
              </a:rPr>
              <a:t>路、圈、连通</a:t>
            </a:r>
          </a:p>
        </p:txBody>
      </p:sp>
      <p:pic>
        <p:nvPicPr>
          <p:cNvPr id="41986" name="图片 2" descr="屏幕快照 2019-01-13 上午12.21.1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68413"/>
            <a:ext cx="9144000" cy="627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87" name="图片 3" descr="屏幕快照 2019-01-13 上午12.21.17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775" y="1773238"/>
            <a:ext cx="1871663" cy="56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88" name="图片 4" descr="屏幕快照 2019-01-13 上午12.22.13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513" y="2349500"/>
            <a:ext cx="5651501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89" name="图片 5" descr="屏幕快照 2019-01-13 上午12.22.23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2997200"/>
            <a:ext cx="5219700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1990" name="Group 6"/>
          <p:cNvGrpSpPr>
            <a:grpSpLocks/>
          </p:cNvGrpSpPr>
          <p:nvPr/>
        </p:nvGrpSpPr>
        <p:grpSpPr bwMode="auto">
          <a:xfrm>
            <a:off x="6084888" y="2852738"/>
            <a:ext cx="2774950" cy="3529012"/>
            <a:chOff x="3276" y="1207"/>
            <a:chExt cx="1748" cy="2223"/>
          </a:xfrm>
        </p:grpSpPr>
        <p:sp>
          <p:nvSpPr>
            <p:cNvPr id="42000" name="Line 7"/>
            <p:cNvSpPr>
              <a:spLocks noChangeShapeType="1"/>
            </p:cNvSpPr>
            <p:nvPr/>
          </p:nvSpPr>
          <p:spPr bwMode="auto">
            <a:xfrm flipH="1">
              <a:off x="4784" y="2160"/>
              <a:ext cx="1" cy="109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001" name="Text Box 8"/>
            <p:cNvSpPr txBox="1">
              <a:spLocks noChangeArrowheads="1"/>
            </p:cNvSpPr>
            <p:nvPr/>
          </p:nvSpPr>
          <p:spPr bwMode="auto">
            <a:xfrm>
              <a:off x="4785" y="2031"/>
              <a:ext cx="23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SzTx/>
              </a:pPr>
              <a:r>
                <a:rPr lang="en-US" altLang="zh-CN" sz="2000" i="1">
                  <a:solidFill>
                    <a:schemeClr val="tx1"/>
                  </a:solidFill>
                  <a:ea typeface="楷体_GB2312" charset="0"/>
                  <a:cs typeface="楷体_GB2312" charset="0"/>
                </a:rPr>
                <a:t>v</a:t>
              </a:r>
              <a:r>
                <a:rPr lang="en-US" altLang="zh-CN" sz="2000" baseline="-25000">
                  <a:solidFill>
                    <a:schemeClr val="tx1"/>
                  </a:solidFill>
                  <a:ea typeface="楷体_GB2312" charset="0"/>
                  <a:cs typeface="楷体_GB2312" charset="0"/>
                </a:rPr>
                <a:t>3</a:t>
              </a:r>
            </a:p>
          </p:txBody>
        </p:sp>
        <p:sp>
          <p:nvSpPr>
            <p:cNvPr id="42002" name="Line 9"/>
            <p:cNvSpPr>
              <a:spLocks noChangeShapeType="1"/>
            </p:cNvSpPr>
            <p:nvPr/>
          </p:nvSpPr>
          <p:spPr bwMode="auto">
            <a:xfrm flipH="1">
              <a:off x="3486" y="2211"/>
              <a:ext cx="1296" cy="100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003" name="Text Box 10"/>
            <p:cNvSpPr txBox="1">
              <a:spLocks noChangeArrowheads="1"/>
            </p:cNvSpPr>
            <p:nvPr/>
          </p:nvSpPr>
          <p:spPr bwMode="auto">
            <a:xfrm>
              <a:off x="4014" y="2681"/>
              <a:ext cx="23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SzTx/>
              </a:pPr>
              <a:r>
                <a:rPr lang="en-US" altLang="zh-CN" sz="2000" i="1">
                  <a:solidFill>
                    <a:schemeClr val="tx1"/>
                  </a:solidFill>
                  <a:ea typeface="楷体_GB2312" charset="0"/>
                  <a:cs typeface="楷体_GB2312" charset="0"/>
                </a:rPr>
                <a:t>e</a:t>
              </a:r>
              <a:r>
                <a:rPr lang="en-US" altLang="zh-CN" sz="2000" baseline="-25000">
                  <a:solidFill>
                    <a:schemeClr val="tx1"/>
                  </a:solidFill>
                  <a:ea typeface="楷体_GB2312" charset="0"/>
                  <a:cs typeface="楷体_GB2312" charset="0"/>
                </a:rPr>
                <a:t>7</a:t>
              </a:r>
            </a:p>
          </p:txBody>
        </p:sp>
        <p:sp>
          <p:nvSpPr>
            <p:cNvPr id="42004" name="Text Box 11"/>
            <p:cNvSpPr txBox="1">
              <a:spLocks noChangeArrowheads="1"/>
            </p:cNvSpPr>
            <p:nvPr/>
          </p:nvSpPr>
          <p:spPr bwMode="auto">
            <a:xfrm>
              <a:off x="4059" y="1797"/>
              <a:ext cx="23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SzTx/>
              </a:pPr>
              <a:r>
                <a:rPr lang="en-US" altLang="zh-CN" sz="2000" i="1" dirty="0">
                  <a:solidFill>
                    <a:schemeClr val="tx1"/>
                  </a:solidFill>
                  <a:ea typeface="楷体_GB2312" charset="0"/>
                  <a:cs typeface="楷体_GB2312" charset="0"/>
                </a:rPr>
                <a:t>e</a:t>
              </a:r>
              <a:r>
                <a:rPr lang="en-US" altLang="zh-CN" sz="2000" baseline="-25000" dirty="0">
                  <a:solidFill>
                    <a:schemeClr val="tx1"/>
                  </a:solidFill>
                  <a:ea typeface="楷体_GB2312" charset="0"/>
                  <a:cs typeface="楷体_GB2312" charset="0"/>
                </a:rPr>
                <a:t>4</a:t>
              </a:r>
            </a:p>
          </p:txBody>
        </p:sp>
        <p:sp>
          <p:nvSpPr>
            <p:cNvPr id="42005" name="Text Box 12"/>
            <p:cNvSpPr txBox="1">
              <a:spLocks noChangeArrowheads="1"/>
            </p:cNvSpPr>
            <p:nvPr/>
          </p:nvSpPr>
          <p:spPr bwMode="auto">
            <a:xfrm>
              <a:off x="4773" y="2568"/>
              <a:ext cx="23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SzTx/>
              </a:pPr>
              <a:r>
                <a:rPr lang="en-US" altLang="zh-CN" sz="2000" i="1">
                  <a:solidFill>
                    <a:schemeClr val="tx1"/>
                  </a:solidFill>
                  <a:ea typeface="楷体_GB2312" charset="0"/>
                  <a:cs typeface="楷体_GB2312" charset="0"/>
                </a:rPr>
                <a:t>e</a:t>
              </a:r>
              <a:r>
                <a:rPr lang="en-US" altLang="zh-CN" sz="2000" baseline="-25000">
                  <a:solidFill>
                    <a:schemeClr val="tx1"/>
                  </a:solidFill>
                  <a:ea typeface="楷体_GB2312" charset="0"/>
                  <a:cs typeface="楷体_GB2312" charset="0"/>
                </a:rPr>
                <a:t>8</a:t>
              </a:r>
            </a:p>
          </p:txBody>
        </p:sp>
        <p:sp>
          <p:nvSpPr>
            <p:cNvPr id="42006" name="Oval 13"/>
            <p:cNvSpPr>
              <a:spLocks noChangeArrowheads="1"/>
            </p:cNvSpPr>
            <p:nvPr/>
          </p:nvSpPr>
          <p:spPr bwMode="auto">
            <a:xfrm>
              <a:off x="3496" y="2019"/>
              <a:ext cx="1296" cy="336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>
                <a:lnSpc>
                  <a:spcPct val="100000"/>
                </a:lnSpc>
                <a:spcBef>
                  <a:spcPct val="0"/>
                </a:spcBef>
                <a:buSzTx/>
              </a:pPr>
              <a:endParaRPr lang="zh-CN" altLang="en-US" sz="2000">
                <a:solidFill>
                  <a:schemeClr val="tx1"/>
                </a:solidFill>
                <a:ea typeface="楷体_GB2312" charset="0"/>
                <a:cs typeface="楷体_GB2312" charset="0"/>
              </a:endParaRPr>
            </a:p>
          </p:txBody>
        </p:sp>
        <p:sp>
          <p:nvSpPr>
            <p:cNvPr id="42007" name="Line 14"/>
            <p:cNvSpPr>
              <a:spLocks noChangeShapeType="1"/>
            </p:cNvSpPr>
            <p:nvPr/>
          </p:nvSpPr>
          <p:spPr bwMode="auto">
            <a:xfrm>
              <a:off x="3496" y="2163"/>
              <a:ext cx="0" cy="105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008" name="Text Box 15"/>
            <p:cNvSpPr txBox="1">
              <a:spLocks noChangeArrowheads="1"/>
            </p:cNvSpPr>
            <p:nvPr/>
          </p:nvSpPr>
          <p:spPr bwMode="auto">
            <a:xfrm>
              <a:off x="4093" y="2268"/>
              <a:ext cx="23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SzTx/>
              </a:pPr>
              <a:r>
                <a:rPr lang="en-US" altLang="zh-CN" sz="2000" i="1">
                  <a:solidFill>
                    <a:schemeClr val="tx1"/>
                  </a:solidFill>
                  <a:ea typeface="楷体_GB2312" charset="0"/>
                  <a:cs typeface="楷体_GB2312" charset="0"/>
                </a:rPr>
                <a:t>e</a:t>
              </a:r>
              <a:r>
                <a:rPr lang="en-US" altLang="zh-CN" sz="2000" baseline="-25000">
                  <a:solidFill>
                    <a:schemeClr val="tx1"/>
                  </a:solidFill>
                  <a:ea typeface="楷体_GB2312" charset="0"/>
                  <a:cs typeface="楷体_GB2312" charset="0"/>
                </a:rPr>
                <a:t>5</a:t>
              </a:r>
            </a:p>
          </p:txBody>
        </p:sp>
        <p:sp>
          <p:nvSpPr>
            <p:cNvPr id="42009" name="Text Box 16"/>
            <p:cNvSpPr txBox="1">
              <a:spLocks noChangeArrowheads="1"/>
            </p:cNvSpPr>
            <p:nvPr/>
          </p:nvSpPr>
          <p:spPr bwMode="auto">
            <a:xfrm>
              <a:off x="3486" y="2556"/>
              <a:ext cx="23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SzTx/>
              </a:pPr>
              <a:r>
                <a:rPr lang="en-US" altLang="zh-CN" sz="2000" i="1">
                  <a:solidFill>
                    <a:schemeClr val="tx1"/>
                  </a:solidFill>
                  <a:ea typeface="楷体_GB2312" charset="0"/>
                  <a:cs typeface="楷体_GB2312" charset="0"/>
                </a:rPr>
                <a:t>e</a:t>
              </a:r>
              <a:r>
                <a:rPr lang="en-US" altLang="zh-CN" sz="2000" baseline="-25000">
                  <a:solidFill>
                    <a:schemeClr val="tx1"/>
                  </a:solidFill>
                  <a:ea typeface="楷体_GB2312" charset="0"/>
                  <a:cs typeface="楷体_GB2312" charset="0"/>
                </a:rPr>
                <a:t>6</a:t>
              </a:r>
            </a:p>
          </p:txBody>
        </p:sp>
        <p:sp>
          <p:nvSpPr>
            <p:cNvPr id="42010" name="Oval 17"/>
            <p:cNvSpPr>
              <a:spLocks noChangeArrowheads="1"/>
            </p:cNvSpPr>
            <p:nvPr/>
          </p:nvSpPr>
          <p:spPr bwMode="auto">
            <a:xfrm>
              <a:off x="4024" y="1443"/>
              <a:ext cx="384" cy="24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2011" name="Line 18"/>
            <p:cNvSpPr>
              <a:spLocks noChangeShapeType="1"/>
            </p:cNvSpPr>
            <p:nvPr/>
          </p:nvSpPr>
          <p:spPr bwMode="auto">
            <a:xfrm flipH="1">
              <a:off x="3496" y="1683"/>
              <a:ext cx="720" cy="48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012" name="Line 19"/>
            <p:cNvSpPr>
              <a:spLocks noChangeShapeType="1"/>
            </p:cNvSpPr>
            <p:nvPr/>
          </p:nvSpPr>
          <p:spPr bwMode="auto">
            <a:xfrm>
              <a:off x="4216" y="1683"/>
              <a:ext cx="576" cy="48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013" name="Text Box 20"/>
            <p:cNvSpPr txBox="1">
              <a:spLocks noChangeArrowheads="1"/>
            </p:cNvSpPr>
            <p:nvPr/>
          </p:nvSpPr>
          <p:spPr bwMode="auto">
            <a:xfrm>
              <a:off x="4150" y="1207"/>
              <a:ext cx="23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SzTx/>
              </a:pPr>
              <a:r>
                <a:rPr lang="en-US" altLang="zh-CN" sz="2000" i="1">
                  <a:solidFill>
                    <a:schemeClr val="tx1"/>
                  </a:solidFill>
                  <a:ea typeface="楷体_GB2312" charset="0"/>
                  <a:cs typeface="楷体_GB2312" charset="0"/>
                </a:rPr>
                <a:t>e</a:t>
              </a:r>
              <a:r>
                <a:rPr lang="en-US" altLang="zh-CN" sz="2000" baseline="-25000">
                  <a:solidFill>
                    <a:schemeClr val="tx1"/>
                  </a:solidFill>
                  <a:ea typeface="楷体_GB2312" charset="0"/>
                  <a:cs typeface="楷体_GB2312" charset="0"/>
                </a:rPr>
                <a:t>1</a:t>
              </a:r>
              <a:endParaRPr lang="en-US" altLang="zh-CN" sz="2000">
                <a:solidFill>
                  <a:schemeClr val="tx1"/>
                </a:solidFill>
                <a:ea typeface="楷体_GB2312" charset="0"/>
                <a:cs typeface="楷体_GB2312" charset="0"/>
              </a:endParaRPr>
            </a:p>
          </p:txBody>
        </p:sp>
        <p:sp>
          <p:nvSpPr>
            <p:cNvPr id="42014" name="Text Box 21"/>
            <p:cNvSpPr txBox="1">
              <a:spLocks noChangeArrowheads="1"/>
            </p:cNvSpPr>
            <p:nvPr/>
          </p:nvSpPr>
          <p:spPr bwMode="auto">
            <a:xfrm>
              <a:off x="3696" y="1683"/>
              <a:ext cx="23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SzTx/>
              </a:pPr>
              <a:r>
                <a:rPr lang="en-US" altLang="zh-CN" sz="2000" i="1">
                  <a:solidFill>
                    <a:schemeClr val="tx1"/>
                  </a:solidFill>
                  <a:ea typeface="楷体_GB2312" charset="0"/>
                  <a:cs typeface="楷体_GB2312" charset="0"/>
                </a:rPr>
                <a:t>e</a:t>
              </a:r>
              <a:r>
                <a:rPr lang="en-US" altLang="zh-CN" sz="2000" baseline="-25000">
                  <a:solidFill>
                    <a:schemeClr val="tx1"/>
                  </a:solidFill>
                  <a:ea typeface="楷体_GB2312" charset="0"/>
                  <a:cs typeface="楷体_GB2312" charset="0"/>
                </a:rPr>
                <a:t>2</a:t>
              </a:r>
            </a:p>
          </p:txBody>
        </p:sp>
        <p:sp>
          <p:nvSpPr>
            <p:cNvPr id="42015" name="Text Box 22"/>
            <p:cNvSpPr txBox="1">
              <a:spLocks noChangeArrowheads="1"/>
            </p:cNvSpPr>
            <p:nvPr/>
          </p:nvSpPr>
          <p:spPr bwMode="auto">
            <a:xfrm>
              <a:off x="4422" y="1706"/>
              <a:ext cx="23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SzTx/>
              </a:pPr>
              <a:r>
                <a:rPr lang="en-US" altLang="zh-CN" sz="2000" i="1">
                  <a:solidFill>
                    <a:schemeClr val="tx1"/>
                  </a:solidFill>
                  <a:ea typeface="楷体_GB2312" charset="0"/>
                  <a:cs typeface="楷体_GB2312" charset="0"/>
                </a:rPr>
                <a:t>e</a:t>
              </a:r>
              <a:r>
                <a:rPr lang="en-US" altLang="zh-CN" sz="2000" baseline="-25000">
                  <a:solidFill>
                    <a:schemeClr val="tx1"/>
                  </a:solidFill>
                  <a:ea typeface="楷体_GB2312" charset="0"/>
                  <a:cs typeface="楷体_GB2312" charset="0"/>
                </a:rPr>
                <a:t>3</a:t>
              </a:r>
            </a:p>
          </p:txBody>
        </p:sp>
        <p:sp>
          <p:nvSpPr>
            <p:cNvPr id="42016" name="Text Box 23"/>
            <p:cNvSpPr txBox="1">
              <a:spLocks noChangeArrowheads="1"/>
            </p:cNvSpPr>
            <p:nvPr/>
          </p:nvSpPr>
          <p:spPr bwMode="auto">
            <a:xfrm>
              <a:off x="4286" y="1570"/>
              <a:ext cx="23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SzTx/>
              </a:pPr>
              <a:r>
                <a:rPr lang="en-US" altLang="zh-CN" sz="2000" i="1">
                  <a:solidFill>
                    <a:schemeClr val="tx1"/>
                  </a:solidFill>
                  <a:ea typeface="楷体_GB2312" charset="0"/>
                  <a:cs typeface="楷体_GB2312" charset="0"/>
                </a:rPr>
                <a:t>v</a:t>
              </a:r>
              <a:r>
                <a:rPr lang="en-US" altLang="zh-CN" sz="2000" baseline="-25000">
                  <a:solidFill>
                    <a:schemeClr val="tx1"/>
                  </a:solidFill>
                  <a:ea typeface="楷体_GB2312" charset="0"/>
                  <a:cs typeface="楷体_GB2312" charset="0"/>
                </a:rPr>
                <a:t>1</a:t>
              </a:r>
              <a:endParaRPr lang="en-US" altLang="zh-CN" sz="2000">
                <a:solidFill>
                  <a:schemeClr val="tx1"/>
                </a:solidFill>
                <a:ea typeface="楷体_GB2312" charset="0"/>
                <a:cs typeface="楷体_GB2312" charset="0"/>
              </a:endParaRPr>
            </a:p>
          </p:txBody>
        </p:sp>
        <p:sp>
          <p:nvSpPr>
            <p:cNvPr id="42017" name="Text Box 24"/>
            <p:cNvSpPr txBox="1">
              <a:spLocks noChangeArrowheads="1"/>
            </p:cNvSpPr>
            <p:nvPr/>
          </p:nvSpPr>
          <p:spPr bwMode="auto">
            <a:xfrm>
              <a:off x="3276" y="2024"/>
              <a:ext cx="23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SzTx/>
              </a:pPr>
              <a:r>
                <a:rPr lang="en-US" altLang="zh-CN" sz="2000" i="1">
                  <a:solidFill>
                    <a:schemeClr val="tx1"/>
                  </a:solidFill>
                  <a:ea typeface="楷体_GB2312" charset="0"/>
                  <a:cs typeface="楷体_GB2312" charset="0"/>
                </a:rPr>
                <a:t>v</a:t>
              </a:r>
              <a:r>
                <a:rPr lang="en-US" altLang="zh-CN" sz="2000" baseline="-25000">
                  <a:solidFill>
                    <a:schemeClr val="tx1"/>
                  </a:solidFill>
                  <a:ea typeface="楷体_GB2312" charset="0"/>
                  <a:cs typeface="楷体_GB2312" charset="0"/>
                </a:rPr>
                <a:t>2</a:t>
              </a:r>
            </a:p>
          </p:txBody>
        </p:sp>
        <p:sp>
          <p:nvSpPr>
            <p:cNvPr id="42018" name="Text Box 25"/>
            <p:cNvSpPr txBox="1">
              <a:spLocks noChangeArrowheads="1"/>
            </p:cNvSpPr>
            <p:nvPr/>
          </p:nvSpPr>
          <p:spPr bwMode="auto">
            <a:xfrm>
              <a:off x="3380" y="3180"/>
              <a:ext cx="23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SzTx/>
              </a:pPr>
              <a:r>
                <a:rPr lang="en-US" altLang="zh-CN" sz="2000" i="1">
                  <a:solidFill>
                    <a:schemeClr val="tx1"/>
                  </a:solidFill>
                  <a:ea typeface="楷体_GB2312" charset="0"/>
                  <a:cs typeface="楷体_GB2312" charset="0"/>
                </a:rPr>
                <a:t>v</a:t>
              </a:r>
              <a:r>
                <a:rPr lang="en-US" altLang="zh-CN" sz="2000" baseline="-25000">
                  <a:solidFill>
                    <a:schemeClr val="tx1"/>
                  </a:solidFill>
                  <a:ea typeface="楷体_GB2312" charset="0"/>
                  <a:cs typeface="楷体_GB2312" charset="0"/>
                </a:rPr>
                <a:t>4</a:t>
              </a:r>
            </a:p>
          </p:txBody>
        </p:sp>
        <p:sp>
          <p:nvSpPr>
            <p:cNvPr id="42019" name="Text Box 26"/>
            <p:cNvSpPr txBox="1">
              <a:spLocks noChangeArrowheads="1"/>
            </p:cNvSpPr>
            <p:nvPr/>
          </p:nvSpPr>
          <p:spPr bwMode="auto">
            <a:xfrm>
              <a:off x="4773" y="3180"/>
              <a:ext cx="23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SzTx/>
              </a:pPr>
              <a:r>
                <a:rPr lang="en-US" altLang="zh-CN" sz="2000" i="1">
                  <a:solidFill>
                    <a:schemeClr val="tx1"/>
                  </a:solidFill>
                  <a:ea typeface="楷体_GB2312" charset="0"/>
                  <a:cs typeface="楷体_GB2312" charset="0"/>
                </a:rPr>
                <a:t>v</a:t>
              </a:r>
              <a:r>
                <a:rPr lang="en-US" altLang="zh-CN" sz="2000" baseline="-25000">
                  <a:solidFill>
                    <a:schemeClr val="tx1"/>
                  </a:solidFill>
                  <a:ea typeface="楷体_GB2312" charset="0"/>
                  <a:cs typeface="楷体_GB2312" charset="0"/>
                </a:rPr>
                <a:t>5</a:t>
              </a:r>
            </a:p>
          </p:txBody>
        </p:sp>
      </p:grpSp>
      <p:sp>
        <p:nvSpPr>
          <p:cNvPr id="41991" name="文本框 30"/>
          <p:cNvSpPr txBox="1">
            <a:spLocks noChangeArrowheads="1"/>
          </p:cNvSpPr>
          <p:nvPr/>
        </p:nvSpPr>
        <p:spPr bwMode="auto">
          <a:xfrm>
            <a:off x="323850" y="3933825"/>
            <a:ext cx="919163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r>
              <a:rPr lang="en-US" altLang="zh-CN"/>
              <a:t>walk:</a:t>
            </a:r>
            <a:endParaRPr lang="zh-CN" altLang="en-US"/>
          </a:p>
        </p:txBody>
      </p:sp>
      <p:graphicFrame>
        <p:nvGraphicFramePr>
          <p:cNvPr id="32" name="Object 7"/>
          <p:cNvGraphicFramePr>
            <a:graphicFrameLocks noChangeAspect="1"/>
          </p:cNvGraphicFramePr>
          <p:nvPr/>
        </p:nvGraphicFramePr>
        <p:xfrm>
          <a:off x="1695450" y="4005263"/>
          <a:ext cx="3092450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52" name="公式" r:id="rId7" imgW="1930400" imgH="292100" progId="Equation.3">
                  <p:embed/>
                </p:oleObj>
              </mc:Choice>
              <mc:Fallback>
                <p:oleObj name="公式" r:id="rId7" imgW="1930400" imgH="2921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95450" y="4005263"/>
                        <a:ext cx="3092450" cy="469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993" name="文本框 32"/>
          <p:cNvSpPr txBox="1">
            <a:spLocks noChangeArrowheads="1"/>
          </p:cNvSpPr>
          <p:nvPr/>
        </p:nvSpPr>
        <p:spPr bwMode="auto">
          <a:xfrm>
            <a:off x="323850" y="4508500"/>
            <a:ext cx="8509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r>
              <a:rPr lang="en-US" altLang="zh-CN"/>
              <a:t>trail:</a:t>
            </a:r>
            <a:endParaRPr lang="zh-CN" altLang="en-US"/>
          </a:p>
        </p:txBody>
      </p:sp>
      <p:graphicFrame>
        <p:nvGraphicFramePr>
          <p:cNvPr id="34" name="Object 7"/>
          <p:cNvGraphicFramePr>
            <a:graphicFrameLocks noChangeAspect="1"/>
          </p:cNvGraphicFramePr>
          <p:nvPr/>
        </p:nvGraphicFramePr>
        <p:xfrm>
          <a:off x="1695450" y="4581525"/>
          <a:ext cx="3092450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53" name="公式" r:id="rId9" imgW="1930400" imgH="292100" progId="Equation.3">
                  <p:embed/>
                </p:oleObj>
              </mc:Choice>
              <mc:Fallback>
                <p:oleObj name="公式" r:id="rId9" imgW="1930400" imgH="2921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95450" y="4581525"/>
                        <a:ext cx="3092450" cy="469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995" name="文本框 34"/>
          <p:cNvSpPr txBox="1">
            <a:spLocks noChangeArrowheads="1"/>
          </p:cNvSpPr>
          <p:nvPr/>
        </p:nvSpPr>
        <p:spPr bwMode="auto">
          <a:xfrm>
            <a:off x="323850" y="5191125"/>
            <a:ext cx="8858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r>
              <a:rPr lang="en-US" altLang="zh-CN"/>
              <a:t>path:</a:t>
            </a:r>
            <a:endParaRPr lang="zh-CN" altLang="en-US"/>
          </a:p>
        </p:txBody>
      </p:sp>
      <p:graphicFrame>
        <p:nvGraphicFramePr>
          <p:cNvPr id="36" name="Object 7"/>
          <p:cNvGraphicFramePr>
            <a:graphicFrameLocks noChangeAspect="1"/>
          </p:cNvGraphicFramePr>
          <p:nvPr/>
        </p:nvGraphicFramePr>
        <p:xfrm>
          <a:off x="1692275" y="5229225"/>
          <a:ext cx="1689100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54" name="公式" r:id="rId11" imgW="1054100" imgH="292100" progId="Equation.3">
                  <p:embed/>
                </p:oleObj>
              </mc:Choice>
              <mc:Fallback>
                <p:oleObj name="公式" r:id="rId11" imgW="1054100" imgH="2921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92275" y="5229225"/>
                        <a:ext cx="1689100" cy="469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997" name="文本框 36"/>
          <p:cNvSpPr txBox="1">
            <a:spLocks noChangeArrowheads="1"/>
          </p:cNvSpPr>
          <p:nvPr/>
        </p:nvSpPr>
        <p:spPr bwMode="auto">
          <a:xfrm>
            <a:off x="498475" y="6154738"/>
            <a:ext cx="355758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r>
              <a:rPr lang="zh-CN" altLang="en-US"/>
              <a:t>有</a:t>
            </a:r>
            <a:r>
              <a:rPr lang="en-US" altLang="zh-CN"/>
              <a:t>n</a:t>
            </a:r>
            <a:r>
              <a:rPr lang="zh-CN" altLang="en-US"/>
              <a:t>个顶点的一条路记做</a:t>
            </a:r>
          </a:p>
        </p:txBody>
      </p:sp>
      <p:graphicFrame>
        <p:nvGraphicFramePr>
          <p:cNvPr id="38" name="Object 7"/>
          <p:cNvGraphicFramePr>
            <a:graphicFrameLocks noChangeAspect="1"/>
          </p:cNvGraphicFramePr>
          <p:nvPr/>
        </p:nvGraphicFramePr>
        <p:xfrm>
          <a:off x="3851275" y="6237288"/>
          <a:ext cx="346075" cy="490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55" name="公式" r:id="rId13" imgW="215900" imgH="304800" progId="Equation.3">
                  <p:embed/>
                </p:oleObj>
              </mc:Choice>
              <mc:Fallback>
                <p:oleObj name="公式" r:id="rId13" imgW="215900" imgH="3048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51275" y="6237288"/>
                        <a:ext cx="346075" cy="4905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" name="Object 7"/>
          <p:cNvGraphicFramePr>
            <a:graphicFrameLocks noChangeAspect="1"/>
          </p:cNvGraphicFramePr>
          <p:nvPr/>
        </p:nvGraphicFramePr>
        <p:xfrm>
          <a:off x="3644900" y="5310188"/>
          <a:ext cx="325438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56" name="公式" r:id="rId15" imgW="203200" imgH="292100" progId="Equation.3">
                  <p:embed/>
                </p:oleObj>
              </mc:Choice>
              <mc:Fallback>
                <p:oleObj name="公式" r:id="rId15" imgW="203200" imgH="2921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44900" y="5310188"/>
                        <a:ext cx="325438" cy="469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2000"/>
                                        <p:tgtEl>
                                          <p:spTgt spid="419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0" dur="2000"/>
                                        <p:tgtEl>
                                          <p:spTgt spid="419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5" dur="500"/>
                                        <p:tgtEl>
                                          <p:spTgt spid="419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3" dur="500"/>
                                        <p:tgtEl>
                                          <p:spTgt spid="419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8" dur="500"/>
                                        <p:tgtEl>
                                          <p:spTgt spid="419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6" dur="500"/>
                                        <p:tgtEl>
                                          <p:spTgt spid="419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1" dur="500"/>
                                        <p:tgtEl>
                                          <p:spTgt spid="419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9" dur="500"/>
                                        <p:tgtEl>
                                          <p:spTgt spid="419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991" grpId="0"/>
      <p:bldP spid="41993" grpId="0"/>
      <p:bldP spid="41995" grpId="0"/>
      <p:bldP spid="4199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09" name="图片 1" descr="屏幕快照 2019-01-13 上午12.31.0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61963"/>
            <a:ext cx="9144000" cy="1263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0" name="图片 2" descr="屏幕快照 2019-01-13 上午12.31.54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13" y="1844675"/>
            <a:ext cx="7019925" cy="63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1" name="文本框 3"/>
          <p:cNvSpPr txBox="1">
            <a:spLocks noChangeArrowheads="1"/>
          </p:cNvSpPr>
          <p:nvPr/>
        </p:nvSpPr>
        <p:spPr bwMode="auto">
          <a:xfrm>
            <a:off x="34925" y="1700213"/>
            <a:ext cx="663575" cy="66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r>
              <a:rPr lang="en-US" altLang="zh-CN" sz="3200" dirty="0">
                <a:solidFill>
                  <a:srgbClr val="993E19"/>
                </a:solidFill>
              </a:rPr>
              <a:t>(5)</a:t>
            </a:r>
            <a:endParaRPr lang="zh-CN" altLang="en-US" sz="3200" dirty="0">
              <a:solidFill>
                <a:srgbClr val="993E19"/>
              </a:solidFill>
            </a:endParaRPr>
          </a:p>
        </p:txBody>
      </p:sp>
      <p:sp>
        <p:nvSpPr>
          <p:cNvPr id="43012" name="文本框 4"/>
          <p:cNvSpPr txBox="1">
            <a:spLocks noChangeArrowheads="1"/>
          </p:cNvSpPr>
          <p:nvPr/>
        </p:nvSpPr>
        <p:spPr bwMode="auto">
          <a:xfrm>
            <a:off x="34925" y="2473325"/>
            <a:ext cx="663575" cy="66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r>
              <a:rPr lang="en-US" altLang="zh-CN" sz="3200" dirty="0">
                <a:solidFill>
                  <a:srgbClr val="993E19"/>
                </a:solidFill>
              </a:rPr>
              <a:t>(6)</a:t>
            </a:r>
            <a:endParaRPr lang="zh-CN" altLang="en-US" sz="3200" dirty="0">
              <a:solidFill>
                <a:srgbClr val="993E19"/>
              </a:solidFill>
            </a:endParaRPr>
          </a:p>
        </p:txBody>
      </p:sp>
      <p:sp>
        <p:nvSpPr>
          <p:cNvPr id="43013" name="文本框 5"/>
          <p:cNvSpPr txBox="1">
            <a:spLocks noChangeArrowheads="1"/>
          </p:cNvSpPr>
          <p:nvPr/>
        </p:nvSpPr>
        <p:spPr bwMode="auto">
          <a:xfrm>
            <a:off x="849313" y="2546350"/>
            <a:ext cx="5148262" cy="595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r>
              <a:rPr lang="zh-CN" altLang="en-US" sz="2800">
                <a:solidFill>
                  <a:srgbClr val="993E19"/>
                </a:solidFill>
              </a:rPr>
              <a:t>圈</a:t>
            </a:r>
            <a:r>
              <a:rPr lang="en-US" altLang="zh-CN" sz="2800">
                <a:solidFill>
                  <a:srgbClr val="993E19"/>
                </a:solidFill>
              </a:rPr>
              <a:t>(cycle)</a:t>
            </a:r>
            <a:r>
              <a:rPr lang="zh-CN" altLang="en-US" sz="2800">
                <a:solidFill>
                  <a:srgbClr val="993E19"/>
                </a:solidFill>
              </a:rPr>
              <a:t>：</a:t>
            </a:r>
            <a:r>
              <a:rPr lang="zh-CN" altLang="en-US" sz="2800">
                <a:solidFill>
                  <a:schemeClr val="tx2"/>
                </a:solidFill>
              </a:rPr>
              <a:t>起点和重点相同</a:t>
            </a:r>
            <a:r>
              <a:rPr lang="zh-CN" altLang="en-US" sz="2800">
                <a:solidFill>
                  <a:srgbClr val="000066"/>
                </a:solidFill>
              </a:rPr>
              <a:t>的路</a:t>
            </a:r>
          </a:p>
        </p:txBody>
      </p:sp>
      <p:sp>
        <p:nvSpPr>
          <p:cNvPr id="43014" name="文本框 6"/>
          <p:cNvSpPr txBox="1">
            <a:spLocks noChangeArrowheads="1"/>
          </p:cNvSpPr>
          <p:nvPr/>
        </p:nvSpPr>
        <p:spPr bwMode="auto">
          <a:xfrm>
            <a:off x="2339975" y="3284538"/>
            <a:ext cx="34417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r>
              <a:rPr lang="zh-CN" altLang="en-US"/>
              <a:t>有</a:t>
            </a:r>
            <a:r>
              <a:rPr lang="en-US" altLang="zh-CN"/>
              <a:t>n</a:t>
            </a:r>
            <a:r>
              <a:rPr lang="zh-CN" altLang="en-US"/>
              <a:t>个顶点的一个圈记做</a:t>
            </a:r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/>
        </p:nvGraphicFramePr>
        <p:xfrm>
          <a:off x="5672138" y="3367088"/>
          <a:ext cx="387350" cy="490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76" name="公式" r:id="rId5" imgW="241300" imgH="304800" progId="Equation.3">
                  <p:embed/>
                </p:oleObj>
              </mc:Choice>
              <mc:Fallback>
                <p:oleObj name="公式" r:id="rId5" imgW="241300" imgH="3048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72138" y="3367088"/>
                        <a:ext cx="387350" cy="4905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3016" name="Group 6"/>
          <p:cNvGrpSpPr>
            <a:grpSpLocks/>
          </p:cNvGrpSpPr>
          <p:nvPr/>
        </p:nvGrpSpPr>
        <p:grpSpPr bwMode="auto">
          <a:xfrm>
            <a:off x="6084888" y="2852738"/>
            <a:ext cx="2774950" cy="3529012"/>
            <a:chOff x="3276" y="1207"/>
            <a:chExt cx="1748" cy="2223"/>
          </a:xfrm>
        </p:grpSpPr>
        <p:sp>
          <p:nvSpPr>
            <p:cNvPr id="43024" name="Line 7"/>
            <p:cNvSpPr>
              <a:spLocks noChangeShapeType="1"/>
            </p:cNvSpPr>
            <p:nvPr/>
          </p:nvSpPr>
          <p:spPr bwMode="auto">
            <a:xfrm flipH="1">
              <a:off x="4784" y="2160"/>
              <a:ext cx="1" cy="109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025" name="Text Box 8"/>
            <p:cNvSpPr txBox="1">
              <a:spLocks noChangeArrowheads="1"/>
            </p:cNvSpPr>
            <p:nvPr/>
          </p:nvSpPr>
          <p:spPr bwMode="auto">
            <a:xfrm>
              <a:off x="4785" y="2031"/>
              <a:ext cx="23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SzTx/>
              </a:pPr>
              <a:r>
                <a:rPr lang="en-US" altLang="zh-CN" sz="2000" i="1">
                  <a:solidFill>
                    <a:schemeClr val="tx1"/>
                  </a:solidFill>
                  <a:ea typeface="楷体_GB2312" charset="0"/>
                  <a:cs typeface="楷体_GB2312" charset="0"/>
                </a:rPr>
                <a:t>v</a:t>
              </a:r>
              <a:r>
                <a:rPr lang="en-US" altLang="zh-CN" sz="2000" baseline="-25000">
                  <a:solidFill>
                    <a:schemeClr val="tx1"/>
                  </a:solidFill>
                  <a:ea typeface="楷体_GB2312" charset="0"/>
                  <a:cs typeface="楷体_GB2312" charset="0"/>
                </a:rPr>
                <a:t>3</a:t>
              </a:r>
            </a:p>
          </p:txBody>
        </p:sp>
        <p:sp>
          <p:nvSpPr>
            <p:cNvPr id="43026" name="Line 9"/>
            <p:cNvSpPr>
              <a:spLocks noChangeShapeType="1"/>
            </p:cNvSpPr>
            <p:nvPr/>
          </p:nvSpPr>
          <p:spPr bwMode="auto">
            <a:xfrm flipH="1">
              <a:off x="3486" y="2211"/>
              <a:ext cx="1296" cy="100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027" name="Text Box 10"/>
            <p:cNvSpPr txBox="1">
              <a:spLocks noChangeArrowheads="1"/>
            </p:cNvSpPr>
            <p:nvPr/>
          </p:nvSpPr>
          <p:spPr bwMode="auto">
            <a:xfrm>
              <a:off x="4014" y="2681"/>
              <a:ext cx="23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SzTx/>
              </a:pPr>
              <a:r>
                <a:rPr lang="en-US" altLang="zh-CN" sz="2000" i="1">
                  <a:solidFill>
                    <a:schemeClr val="tx1"/>
                  </a:solidFill>
                  <a:ea typeface="楷体_GB2312" charset="0"/>
                  <a:cs typeface="楷体_GB2312" charset="0"/>
                </a:rPr>
                <a:t>e</a:t>
              </a:r>
              <a:r>
                <a:rPr lang="en-US" altLang="zh-CN" sz="2000" baseline="-25000">
                  <a:solidFill>
                    <a:schemeClr val="tx1"/>
                  </a:solidFill>
                  <a:ea typeface="楷体_GB2312" charset="0"/>
                  <a:cs typeface="楷体_GB2312" charset="0"/>
                </a:rPr>
                <a:t>7</a:t>
              </a:r>
            </a:p>
          </p:txBody>
        </p:sp>
        <p:sp>
          <p:nvSpPr>
            <p:cNvPr id="43028" name="Text Box 11"/>
            <p:cNvSpPr txBox="1">
              <a:spLocks noChangeArrowheads="1"/>
            </p:cNvSpPr>
            <p:nvPr/>
          </p:nvSpPr>
          <p:spPr bwMode="auto">
            <a:xfrm>
              <a:off x="4059" y="1797"/>
              <a:ext cx="23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SzTx/>
              </a:pPr>
              <a:r>
                <a:rPr lang="en-US" altLang="zh-CN" sz="2000" i="1">
                  <a:solidFill>
                    <a:schemeClr val="tx1"/>
                  </a:solidFill>
                  <a:ea typeface="楷体_GB2312" charset="0"/>
                  <a:cs typeface="楷体_GB2312" charset="0"/>
                </a:rPr>
                <a:t>e</a:t>
              </a:r>
              <a:r>
                <a:rPr lang="en-US" altLang="zh-CN" sz="2000" baseline="-25000">
                  <a:solidFill>
                    <a:schemeClr val="tx1"/>
                  </a:solidFill>
                  <a:ea typeface="楷体_GB2312" charset="0"/>
                  <a:cs typeface="楷体_GB2312" charset="0"/>
                </a:rPr>
                <a:t>4</a:t>
              </a:r>
            </a:p>
          </p:txBody>
        </p:sp>
        <p:sp>
          <p:nvSpPr>
            <p:cNvPr id="43029" name="Text Box 12"/>
            <p:cNvSpPr txBox="1">
              <a:spLocks noChangeArrowheads="1"/>
            </p:cNvSpPr>
            <p:nvPr/>
          </p:nvSpPr>
          <p:spPr bwMode="auto">
            <a:xfrm>
              <a:off x="4773" y="2568"/>
              <a:ext cx="23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SzTx/>
              </a:pPr>
              <a:r>
                <a:rPr lang="en-US" altLang="zh-CN" sz="2000" i="1">
                  <a:solidFill>
                    <a:schemeClr val="tx1"/>
                  </a:solidFill>
                  <a:ea typeface="楷体_GB2312" charset="0"/>
                  <a:cs typeface="楷体_GB2312" charset="0"/>
                </a:rPr>
                <a:t>e</a:t>
              </a:r>
              <a:r>
                <a:rPr lang="en-US" altLang="zh-CN" sz="2000" baseline="-25000">
                  <a:solidFill>
                    <a:schemeClr val="tx1"/>
                  </a:solidFill>
                  <a:ea typeface="楷体_GB2312" charset="0"/>
                  <a:cs typeface="楷体_GB2312" charset="0"/>
                </a:rPr>
                <a:t>8</a:t>
              </a:r>
            </a:p>
          </p:txBody>
        </p:sp>
        <p:sp>
          <p:nvSpPr>
            <p:cNvPr id="43030" name="Oval 13"/>
            <p:cNvSpPr>
              <a:spLocks noChangeArrowheads="1"/>
            </p:cNvSpPr>
            <p:nvPr/>
          </p:nvSpPr>
          <p:spPr bwMode="auto">
            <a:xfrm>
              <a:off x="3496" y="2019"/>
              <a:ext cx="1296" cy="336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>
                <a:lnSpc>
                  <a:spcPct val="100000"/>
                </a:lnSpc>
                <a:spcBef>
                  <a:spcPct val="0"/>
                </a:spcBef>
                <a:buSzTx/>
              </a:pPr>
              <a:endParaRPr lang="zh-CN" altLang="en-US" sz="2000">
                <a:solidFill>
                  <a:schemeClr val="tx1"/>
                </a:solidFill>
                <a:ea typeface="楷体_GB2312" charset="0"/>
                <a:cs typeface="楷体_GB2312" charset="0"/>
              </a:endParaRPr>
            </a:p>
          </p:txBody>
        </p:sp>
        <p:sp>
          <p:nvSpPr>
            <p:cNvPr id="43031" name="Line 14"/>
            <p:cNvSpPr>
              <a:spLocks noChangeShapeType="1"/>
            </p:cNvSpPr>
            <p:nvPr/>
          </p:nvSpPr>
          <p:spPr bwMode="auto">
            <a:xfrm>
              <a:off x="3496" y="2163"/>
              <a:ext cx="0" cy="105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032" name="Text Box 15"/>
            <p:cNvSpPr txBox="1">
              <a:spLocks noChangeArrowheads="1"/>
            </p:cNvSpPr>
            <p:nvPr/>
          </p:nvSpPr>
          <p:spPr bwMode="auto">
            <a:xfrm>
              <a:off x="4093" y="2268"/>
              <a:ext cx="23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SzTx/>
              </a:pPr>
              <a:r>
                <a:rPr lang="en-US" altLang="zh-CN" sz="2000" i="1">
                  <a:solidFill>
                    <a:schemeClr val="tx1"/>
                  </a:solidFill>
                  <a:ea typeface="楷体_GB2312" charset="0"/>
                  <a:cs typeface="楷体_GB2312" charset="0"/>
                </a:rPr>
                <a:t>e</a:t>
              </a:r>
              <a:r>
                <a:rPr lang="en-US" altLang="zh-CN" sz="2000" baseline="-25000">
                  <a:solidFill>
                    <a:schemeClr val="tx1"/>
                  </a:solidFill>
                  <a:ea typeface="楷体_GB2312" charset="0"/>
                  <a:cs typeface="楷体_GB2312" charset="0"/>
                </a:rPr>
                <a:t>5</a:t>
              </a:r>
            </a:p>
          </p:txBody>
        </p:sp>
        <p:sp>
          <p:nvSpPr>
            <p:cNvPr id="43033" name="Text Box 16"/>
            <p:cNvSpPr txBox="1">
              <a:spLocks noChangeArrowheads="1"/>
            </p:cNvSpPr>
            <p:nvPr/>
          </p:nvSpPr>
          <p:spPr bwMode="auto">
            <a:xfrm>
              <a:off x="3486" y="2556"/>
              <a:ext cx="23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SzTx/>
              </a:pPr>
              <a:r>
                <a:rPr lang="en-US" altLang="zh-CN" sz="2000" i="1">
                  <a:solidFill>
                    <a:schemeClr val="tx1"/>
                  </a:solidFill>
                  <a:ea typeface="楷体_GB2312" charset="0"/>
                  <a:cs typeface="楷体_GB2312" charset="0"/>
                </a:rPr>
                <a:t>e</a:t>
              </a:r>
              <a:r>
                <a:rPr lang="en-US" altLang="zh-CN" sz="2000" baseline="-25000">
                  <a:solidFill>
                    <a:schemeClr val="tx1"/>
                  </a:solidFill>
                  <a:ea typeface="楷体_GB2312" charset="0"/>
                  <a:cs typeface="楷体_GB2312" charset="0"/>
                </a:rPr>
                <a:t>6</a:t>
              </a:r>
            </a:p>
          </p:txBody>
        </p:sp>
        <p:sp>
          <p:nvSpPr>
            <p:cNvPr id="43034" name="Oval 17"/>
            <p:cNvSpPr>
              <a:spLocks noChangeArrowheads="1"/>
            </p:cNvSpPr>
            <p:nvPr/>
          </p:nvSpPr>
          <p:spPr bwMode="auto">
            <a:xfrm>
              <a:off x="4024" y="1443"/>
              <a:ext cx="384" cy="24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3035" name="Line 18"/>
            <p:cNvSpPr>
              <a:spLocks noChangeShapeType="1"/>
            </p:cNvSpPr>
            <p:nvPr/>
          </p:nvSpPr>
          <p:spPr bwMode="auto">
            <a:xfrm flipH="1">
              <a:off x="3496" y="1683"/>
              <a:ext cx="720" cy="48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036" name="Line 19"/>
            <p:cNvSpPr>
              <a:spLocks noChangeShapeType="1"/>
            </p:cNvSpPr>
            <p:nvPr/>
          </p:nvSpPr>
          <p:spPr bwMode="auto">
            <a:xfrm>
              <a:off x="4216" y="1683"/>
              <a:ext cx="576" cy="48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037" name="Text Box 20"/>
            <p:cNvSpPr txBox="1">
              <a:spLocks noChangeArrowheads="1"/>
            </p:cNvSpPr>
            <p:nvPr/>
          </p:nvSpPr>
          <p:spPr bwMode="auto">
            <a:xfrm>
              <a:off x="4150" y="1207"/>
              <a:ext cx="23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SzTx/>
              </a:pPr>
              <a:r>
                <a:rPr lang="en-US" altLang="zh-CN" sz="2000" i="1">
                  <a:solidFill>
                    <a:schemeClr val="tx1"/>
                  </a:solidFill>
                  <a:ea typeface="楷体_GB2312" charset="0"/>
                  <a:cs typeface="楷体_GB2312" charset="0"/>
                </a:rPr>
                <a:t>e</a:t>
              </a:r>
              <a:r>
                <a:rPr lang="en-US" altLang="zh-CN" sz="2000" baseline="-25000">
                  <a:solidFill>
                    <a:schemeClr val="tx1"/>
                  </a:solidFill>
                  <a:ea typeface="楷体_GB2312" charset="0"/>
                  <a:cs typeface="楷体_GB2312" charset="0"/>
                </a:rPr>
                <a:t>1</a:t>
              </a:r>
              <a:endParaRPr lang="en-US" altLang="zh-CN" sz="2000">
                <a:solidFill>
                  <a:schemeClr val="tx1"/>
                </a:solidFill>
                <a:ea typeface="楷体_GB2312" charset="0"/>
                <a:cs typeface="楷体_GB2312" charset="0"/>
              </a:endParaRPr>
            </a:p>
          </p:txBody>
        </p:sp>
        <p:sp>
          <p:nvSpPr>
            <p:cNvPr id="43038" name="Text Box 21"/>
            <p:cNvSpPr txBox="1">
              <a:spLocks noChangeArrowheads="1"/>
            </p:cNvSpPr>
            <p:nvPr/>
          </p:nvSpPr>
          <p:spPr bwMode="auto">
            <a:xfrm>
              <a:off x="3696" y="1683"/>
              <a:ext cx="23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SzTx/>
              </a:pPr>
              <a:r>
                <a:rPr lang="en-US" altLang="zh-CN" sz="2000" i="1">
                  <a:solidFill>
                    <a:schemeClr val="tx1"/>
                  </a:solidFill>
                  <a:ea typeface="楷体_GB2312" charset="0"/>
                  <a:cs typeface="楷体_GB2312" charset="0"/>
                </a:rPr>
                <a:t>e</a:t>
              </a:r>
              <a:r>
                <a:rPr lang="en-US" altLang="zh-CN" sz="2000" baseline="-25000">
                  <a:solidFill>
                    <a:schemeClr val="tx1"/>
                  </a:solidFill>
                  <a:ea typeface="楷体_GB2312" charset="0"/>
                  <a:cs typeface="楷体_GB2312" charset="0"/>
                </a:rPr>
                <a:t>2</a:t>
              </a:r>
            </a:p>
          </p:txBody>
        </p:sp>
        <p:sp>
          <p:nvSpPr>
            <p:cNvPr id="43039" name="Text Box 22"/>
            <p:cNvSpPr txBox="1">
              <a:spLocks noChangeArrowheads="1"/>
            </p:cNvSpPr>
            <p:nvPr/>
          </p:nvSpPr>
          <p:spPr bwMode="auto">
            <a:xfrm>
              <a:off x="4422" y="1706"/>
              <a:ext cx="23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SzTx/>
              </a:pPr>
              <a:r>
                <a:rPr lang="en-US" altLang="zh-CN" sz="2000" i="1">
                  <a:solidFill>
                    <a:schemeClr val="tx1"/>
                  </a:solidFill>
                  <a:ea typeface="楷体_GB2312" charset="0"/>
                  <a:cs typeface="楷体_GB2312" charset="0"/>
                </a:rPr>
                <a:t>e</a:t>
              </a:r>
              <a:r>
                <a:rPr lang="en-US" altLang="zh-CN" sz="2000" baseline="-25000">
                  <a:solidFill>
                    <a:schemeClr val="tx1"/>
                  </a:solidFill>
                  <a:ea typeface="楷体_GB2312" charset="0"/>
                  <a:cs typeface="楷体_GB2312" charset="0"/>
                </a:rPr>
                <a:t>3</a:t>
              </a:r>
            </a:p>
          </p:txBody>
        </p:sp>
        <p:sp>
          <p:nvSpPr>
            <p:cNvPr id="43040" name="Text Box 23"/>
            <p:cNvSpPr txBox="1">
              <a:spLocks noChangeArrowheads="1"/>
            </p:cNvSpPr>
            <p:nvPr/>
          </p:nvSpPr>
          <p:spPr bwMode="auto">
            <a:xfrm>
              <a:off x="4286" y="1570"/>
              <a:ext cx="23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SzTx/>
              </a:pPr>
              <a:r>
                <a:rPr lang="en-US" altLang="zh-CN" sz="2000" i="1">
                  <a:solidFill>
                    <a:schemeClr val="tx1"/>
                  </a:solidFill>
                  <a:ea typeface="楷体_GB2312" charset="0"/>
                  <a:cs typeface="楷体_GB2312" charset="0"/>
                </a:rPr>
                <a:t>v</a:t>
              </a:r>
              <a:r>
                <a:rPr lang="en-US" altLang="zh-CN" sz="2000" baseline="-25000">
                  <a:solidFill>
                    <a:schemeClr val="tx1"/>
                  </a:solidFill>
                  <a:ea typeface="楷体_GB2312" charset="0"/>
                  <a:cs typeface="楷体_GB2312" charset="0"/>
                </a:rPr>
                <a:t>1</a:t>
              </a:r>
              <a:endParaRPr lang="en-US" altLang="zh-CN" sz="2000">
                <a:solidFill>
                  <a:schemeClr val="tx1"/>
                </a:solidFill>
                <a:ea typeface="楷体_GB2312" charset="0"/>
                <a:cs typeface="楷体_GB2312" charset="0"/>
              </a:endParaRPr>
            </a:p>
          </p:txBody>
        </p:sp>
        <p:sp>
          <p:nvSpPr>
            <p:cNvPr id="43041" name="Text Box 24"/>
            <p:cNvSpPr txBox="1">
              <a:spLocks noChangeArrowheads="1"/>
            </p:cNvSpPr>
            <p:nvPr/>
          </p:nvSpPr>
          <p:spPr bwMode="auto">
            <a:xfrm>
              <a:off x="3276" y="2024"/>
              <a:ext cx="23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SzTx/>
              </a:pPr>
              <a:r>
                <a:rPr lang="en-US" altLang="zh-CN" sz="2000" i="1">
                  <a:solidFill>
                    <a:schemeClr val="tx1"/>
                  </a:solidFill>
                  <a:ea typeface="楷体_GB2312" charset="0"/>
                  <a:cs typeface="楷体_GB2312" charset="0"/>
                </a:rPr>
                <a:t>v</a:t>
              </a:r>
              <a:r>
                <a:rPr lang="en-US" altLang="zh-CN" sz="2000" baseline="-25000">
                  <a:solidFill>
                    <a:schemeClr val="tx1"/>
                  </a:solidFill>
                  <a:ea typeface="楷体_GB2312" charset="0"/>
                  <a:cs typeface="楷体_GB2312" charset="0"/>
                </a:rPr>
                <a:t>2</a:t>
              </a:r>
            </a:p>
          </p:txBody>
        </p:sp>
        <p:sp>
          <p:nvSpPr>
            <p:cNvPr id="43042" name="Text Box 25"/>
            <p:cNvSpPr txBox="1">
              <a:spLocks noChangeArrowheads="1"/>
            </p:cNvSpPr>
            <p:nvPr/>
          </p:nvSpPr>
          <p:spPr bwMode="auto">
            <a:xfrm>
              <a:off x="3380" y="3180"/>
              <a:ext cx="23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SzTx/>
              </a:pPr>
              <a:r>
                <a:rPr lang="en-US" altLang="zh-CN" sz="2000" i="1">
                  <a:solidFill>
                    <a:schemeClr val="tx1"/>
                  </a:solidFill>
                  <a:ea typeface="楷体_GB2312" charset="0"/>
                  <a:cs typeface="楷体_GB2312" charset="0"/>
                </a:rPr>
                <a:t>v</a:t>
              </a:r>
              <a:r>
                <a:rPr lang="en-US" altLang="zh-CN" sz="2000" baseline="-25000">
                  <a:solidFill>
                    <a:schemeClr val="tx1"/>
                  </a:solidFill>
                  <a:ea typeface="楷体_GB2312" charset="0"/>
                  <a:cs typeface="楷体_GB2312" charset="0"/>
                </a:rPr>
                <a:t>4</a:t>
              </a:r>
            </a:p>
          </p:txBody>
        </p:sp>
        <p:sp>
          <p:nvSpPr>
            <p:cNvPr id="43043" name="Text Box 26"/>
            <p:cNvSpPr txBox="1">
              <a:spLocks noChangeArrowheads="1"/>
            </p:cNvSpPr>
            <p:nvPr/>
          </p:nvSpPr>
          <p:spPr bwMode="auto">
            <a:xfrm>
              <a:off x="4773" y="3180"/>
              <a:ext cx="23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SzTx/>
              </a:pPr>
              <a:r>
                <a:rPr lang="en-US" altLang="zh-CN" sz="2000" i="1">
                  <a:solidFill>
                    <a:schemeClr val="tx1"/>
                  </a:solidFill>
                  <a:ea typeface="楷体_GB2312" charset="0"/>
                  <a:cs typeface="楷体_GB2312" charset="0"/>
                </a:rPr>
                <a:t>v</a:t>
              </a:r>
              <a:r>
                <a:rPr lang="en-US" altLang="zh-CN" sz="2000" baseline="-25000">
                  <a:solidFill>
                    <a:schemeClr val="tx1"/>
                  </a:solidFill>
                  <a:ea typeface="楷体_GB2312" charset="0"/>
                  <a:cs typeface="楷体_GB2312" charset="0"/>
                </a:rPr>
                <a:t>5</a:t>
              </a:r>
            </a:p>
          </p:txBody>
        </p:sp>
      </p:grpSp>
      <p:sp>
        <p:nvSpPr>
          <p:cNvPr id="43017" name="文本框 29"/>
          <p:cNvSpPr txBox="1">
            <a:spLocks noChangeArrowheads="1"/>
          </p:cNvSpPr>
          <p:nvPr/>
        </p:nvSpPr>
        <p:spPr bwMode="auto">
          <a:xfrm>
            <a:off x="323850" y="4173538"/>
            <a:ext cx="11080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r>
              <a:rPr lang="zh-CN" altLang="en-US"/>
              <a:t>闭途径</a:t>
            </a:r>
          </a:p>
        </p:txBody>
      </p:sp>
      <p:graphicFrame>
        <p:nvGraphicFramePr>
          <p:cNvPr id="31" name="Object 7"/>
          <p:cNvGraphicFramePr>
            <a:graphicFrameLocks noChangeAspect="1"/>
          </p:cNvGraphicFramePr>
          <p:nvPr/>
        </p:nvGraphicFramePr>
        <p:xfrm>
          <a:off x="1692275" y="4246563"/>
          <a:ext cx="4008438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77" name="公式" r:id="rId7" imgW="2501900" imgH="292100" progId="Equation.3">
                  <p:embed/>
                </p:oleObj>
              </mc:Choice>
              <mc:Fallback>
                <p:oleObj name="公式" r:id="rId7" imgW="2501900" imgH="2921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92275" y="4246563"/>
                        <a:ext cx="4008438" cy="469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3019" name="文本框 31"/>
          <p:cNvSpPr txBox="1">
            <a:spLocks noChangeArrowheads="1"/>
          </p:cNvSpPr>
          <p:nvPr/>
        </p:nvSpPr>
        <p:spPr bwMode="auto">
          <a:xfrm>
            <a:off x="323850" y="4803775"/>
            <a:ext cx="812800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r>
              <a:rPr lang="zh-CN" altLang="en-US"/>
              <a:t>回路</a:t>
            </a:r>
          </a:p>
        </p:txBody>
      </p:sp>
      <p:graphicFrame>
        <p:nvGraphicFramePr>
          <p:cNvPr id="33" name="Object 7"/>
          <p:cNvGraphicFramePr>
            <a:graphicFrameLocks noChangeAspect="1"/>
          </p:cNvGraphicFramePr>
          <p:nvPr/>
        </p:nvGraphicFramePr>
        <p:xfrm>
          <a:off x="1695450" y="4822825"/>
          <a:ext cx="3092450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78" name="公式" r:id="rId9" imgW="1930400" imgH="292100" progId="Equation.3">
                  <p:embed/>
                </p:oleObj>
              </mc:Choice>
              <mc:Fallback>
                <p:oleObj name="公式" r:id="rId9" imgW="1930400" imgH="2921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95450" y="4822825"/>
                        <a:ext cx="3092450" cy="469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3021" name="文本框 33"/>
          <p:cNvSpPr txBox="1">
            <a:spLocks noChangeArrowheads="1"/>
          </p:cNvSpPr>
          <p:nvPr/>
        </p:nvSpPr>
        <p:spPr bwMode="auto">
          <a:xfrm>
            <a:off x="323850" y="5432425"/>
            <a:ext cx="4921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r>
              <a:rPr lang="zh-CN" altLang="en-US"/>
              <a:t>圈</a:t>
            </a:r>
          </a:p>
        </p:txBody>
      </p:sp>
      <p:graphicFrame>
        <p:nvGraphicFramePr>
          <p:cNvPr id="35" name="Object 7"/>
          <p:cNvGraphicFramePr>
            <a:graphicFrameLocks noChangeAspect="1"/>
          </p:cNvGraphicFramePr>
          <p:nvPr/>
        </p:nvGraphicFramePr>
        <p:xfrm>
          <a:off x="1709738" y="5470525"/>
          <a:ext cx="2136775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79" name="公式" r:id="rId11" imgW="1333500" imgH="292100" progId="Equation.3">
                  <p:embed/>
                </p:oleObj>
              </mc:Choice>
              <mc:Fallback>
                <p:oleObj name="公式" r:id="rId11" imgW="1333500" imgH="2921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09738" y="5470525"/>
                        <a:ext cx="2136775" cy="469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" name="Object 7"/>
          <p:cNvGraphicFramePr>
            <a:graphicFrameLocks noChangeAspect="1"/>
          </p:cNvGraphicFramePr>
          <p:nvPr/>
        </p:nvGraphicFramePr>
        <p:xfrm>
          <a:off x="4081463" y="5551488"/>
          <a:ext cx="366712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80" name="公式" r:id="rId13" imgW="228600" imgH="292100" progId="Equation.3">
                  <p:embed/>
                </p:oleObj>
              </mc:Choice>
              <mc:Fallback>
                <p:oleObj name="公式" r:id="rId13" imgW="228600" imgH="2921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81463" y="5551488"/>
                        <a:ext cx="366712" cy="469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30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430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430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430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1" dur="500"/>
                                        <p:tgtEl>
                                          <p:spTgt spid="430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4" dur="500"/>
                                        <p:tgtEl>
                                          <p:spTgt spid="430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7" dur="500"/>
                                        <p:tgtEl>
                                          <p:spTgt spid="430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5" dur="500"/>
                                        <p:tgtEl>
                                          <p:spTgt spid="430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011" grpId="0"/>
      <p:bldP spid="43012" grpId="0"/>
      <p:bldP spid="43013" grpId="0"/>
      <p:bldP spid="43014" grpId="0"/>
      <p:bldP spid="43017" grpId="0"/>
      <p:bldP spid="43019" grpId="0"/>
      <p:bldP spid="4302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3" name="图片 3" descr="屏幕快照 2019-01-13 上午12.42.1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60350"/>
            <a:ext cx="9144000" cy="181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034" name="图片 4" descr="屏幕快照 2019-01-13 上午12.42.1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36813"/>
            <a:ext cx="9144000" cy="163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035" name="图片 5" descr="屏幕快照 2019-01-13 上午12.42.3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402138"/>
            <a:ext cx="9144000" cy="2455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4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44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7" name="图片 1" descr="屏幕快照 2019-01-13 上午12.42.4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1473200"/>
            <a:ext cx="4103688" cy="3821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58" name="图片 2" descr="屏幕快照 2019-01-13 上午12.42.5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0563" y="1700213"/>
            <a:ext cx="4224337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1" name="图片 1" descr="屏幕快照 2019-01-12 下午10.16.0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41438"/>
            <a:ext cx="4259263" cy="2951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082" name="图片 2" descr="屏幕快照 2019-01-12 下午10.16.2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962525"/>
            <a:ext cx="3844925" cy="1274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083" name="图片 3" descr="屏幕快照 2019-01-12 下午10.16.3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738" y="2060575"/>
            <a:ext cx="2032000" cy="180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084" name="图片 4" descr="屏幕快照 2019-01-12 下午10.16.34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0575" y="908050"/>
            <a:ext cx="3241675" cy="3384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085" name="图片 5" descr="屏幕快照 2019-01-12 下午10.16.42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738" y="5084763"/>
            <a:ext cx="1765300" cy="850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086" name="图片 6" descr="屏幕快照 2019-01-12 下午10.16.57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3425" y="5013325"/>
            <a:ext cx="3330575" cy="1152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121" descr="Large confetti"/>
          <p:cNvSpPr>
            <a:spLocks noGrp="1" noChangeArrowheads="1"/>
          </p:cNvSpPr>
          <p:nvPr>
            <p:ph type="title"/>
          </p:nvPr>
        </p:nvSpPr>
        <p:spPr>
          <a:xfrm>
            <a:off x="107950" y="269875"/>
            <a:ext cx="7345363" cy="711200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>
                <a:latin typeface="Times New Roman" charset="0"/>
                <a:ea typeface="宋体" charset="0"/>
              </a:rPr>
              <a:t>图的基本概念与模型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/>
        </p:nvSpPr>
        <p:spPr bwMode="auto">
          <a:xfrm>
            <a:off x="539750" y="549275"/>
            <a:ext cx="8353425" cy="184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r>
              <a:rPr lang="en-US" altLang="zh-CN" sz="2800"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</a:rPr>
              <a:t>[</a:t>
            </a:r>
            <a:r>
              <a:rPr lang="zh-CN" altLang="en-US" sz="2800"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</a:rPr>
              <a:t>定义</a:t>
            </a:r>
            <a:r>
              <a:rPr lang="en-US" altLang="zh-CN" sz="2800"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</a:rPr>
              <a:t>]</a:t>
            </a:r>
            <a:r>
              <a:rPr lang="zh-CN" altLang="en-US" sz="2800">
                <a:solidFill>
                  <a:srgbClr val="0000FF"/>
                </a:solidFill>
                <a:ea typeface="宋体" charset="0"/>
                <a:cs typeface="宋体" charset="0"/>
              </a:rPr>
              <a:t>欧拉回路</a:t>
            </a:r>
            <a:r>
              <a:rPr lang="zh-CN" altLang="en-US" sz="2800">
                <a:solidFill>
                  <a:schemeClr val="tx1"/>
                </a:solidFill>
                <a:ea typeface="宋体" charset="0"/>
                <a:cs typeface="宋体" charset="0"/>
              </a:rPr>
              <a:t>：</a:t>
            </a:r>
          </a:p>
          <a:p>
            <a:r>
              <a:rPr lang="zh-CN" altLang="en-US" sz="2800">
                <a:solidFill>
                  <a:schemeClr val="tx1"/>
                </a:solidFill>
                <a:ea typeface="宋体" charset="0"/>
                <a:cs typeface="宋体" charset="0"/>
              </a:rPr>
              <a:t>       Ｇ＝（Ｖ，Ｅ），称包含Ｅ中所有边的回路（闭迹）为</a:t>
            </a:r>
            <a:r>
              <a:rPr lang="zh-CN" altLang="en-US" sz="2800">
                <a:solidFill>
                  <a:srgbClr val="FF0000"/>
                </a:solidFill>
                <a:ea typeface="宋体" charset="0"/>
                <a:cs typeface="宋体" charset="0"/>
              </a:rPr>
              <a:t>欧拉回路。</a:t>
            </a:r>
            <a:endParaRPr lang="zh-CN" altLang="en-US" sz="280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755650" y="2997200"/>
            <a:ext cx="7467600" cy="317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algn="just"/>
            <a:r>
              <a:rPr lang="en-US" altLang="zh-CN" sz="3200"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</a:rPr>
              <a:t>[</a:t>
            </a:r>
            <a:r>
              <a:rPr lang="zh-CN" altLang="en-US" sz="3200">
                <a:solidFill>
                  <a:srgbClr val="FF0000"/>
                </a:solidFill>
                <a:latin typeface="宋体" charset="0"/>
                <a:ea typeface="宋体" charset="0"/>
                <a:cs typeface="宋体" charset="0"/>
              </a:rPr>
              <a:t>定理</a:t>
            </a:r>
            <a:r>
              <a:rPr lang="en-US" altLang="zh-CN" sz="3200"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</a:rPr>
              <a:t>]</a:t>
            </a:r>
            <a:r>
              <a:rPr lang="zh-CN" altLang="en-US" sz="3200"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</a:rPr>
              <a:t>（</a:t>
            </a:r>
            <a:r>
              <a:rPr lang="zh-CN" altLang="en-US" sz="3200">
                <a:solidFill>
                  <a:schemeClr val="accent2"/>
                </a:solidFill>
                <a:latin typeface="宋体" charset="0"/>
                <a:ea typeface="宋体" charset="0"/>
                <a:cs typeface="宋体" charset="0"/>
              </a:rPr>
              <a:t>欧拉定理</a:t>
            </a:r>
            <a:r>
              <a:rPr lang="zh-CN" altLang="en-US" sz="3200"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</a:rPr>
              <a:t>）：</a:t>
            </a:r>
          </a:p>
          <a:p>
            <a:pPr algn="just"/>
            <a:r>
              <a:rPr lang="zh-CN" altLang="en-US" sz="3200"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</a:rPr>
              <a:t>无向图存在欧拉回路的充要条件是：</a:t>
            </a:r>
          </a:p>
          <a:p>
            <a:pPr algn="just"/>
            <a:r>
              <a:rPr lang="zh-CN" altLang="en-US" sz="3200"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</a:rPr>
              <a:t>     </a:t>
            </a:r>
            <a:r>
              <a:rPr lang="en-US" altLang="zh-CN" sz="3200"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</a:rPr>
              <a:t>(1)</a:t>
            </a:r>
            <a:r>
              <a:rPr lang="zh-CN" altLang="en-US" sz="3200"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</a:rPr>
              <a:t>图是连通的；</a:t>
            </a:r>
          </a:p>
          <a:p>
            <a:pPr algn="just"/>
            <a:r>
              <a:rPr lang="zh-CN" altLang="en-US" sz="3200"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</a:rPr>
              <a:t>     </a:t>
            </a:r>
            <a:r>
              <a:rPr lang="en-US" altLang="zh-CN" sz="3200"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</a:rPr>
              <a:t>(2)</a:t>
            </a:r>
            <a:r>
              <a:rPr lang="zh-CN" altLang="en-US" sz="3200"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</a:rPr>
              <a:t>图中奇次顶点个数是０个。</a:t>
            </a:r>
            <a:endParaRPr lang="zh-CN" altLang="en-US" sz="320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utoUpdateAnimBg="0"/>
      <p:bldP spid="3" grpId="0" autoUpdateAnimBg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09" name="图片 3" descr="屏幕快照 2019-01-12 下午10.08.1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52513"/>
            <a:ext cx="9144000" cy="2660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0" name="图片 4" descr="屏幕快照 2019-01-12 下午10.08.5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686300"/>
            <a:ext cx="9144000" cy="984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2000"/>
                                        <p:tgtEl>
                                          <p:spTgt spid="17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3"/>
          <p:cNvGraphicFramePr>
            <a:graphicFrameLocks noChangeAspect="1"/>
          </p:cNvGraphicFramePr>
          <p:nvPr/>
        </p:nvGraphicFramePr>
        <p:xfrm>
          <a:off x="1258888" y="2571750"/>
          <a:ext cx="6481762" cy="4097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39" name="Picture" r:id="rId4" imgW="3429000" imgH="2468880" progId="Word.Picture.8">
                  <p:embed/>
                </p:oleObj>
              </mc:Choice>
              <mc:Fallback>
                <p:oleObj name="Picture" r:id="rId4" imgW="3429000" imgH="2468880" progId="Word.Picture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8888" y="2571750"/>
                        <a:ext cx="6481762" cy="4097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827088" y="915988"/>
            <a:ext cx="7467600" cy="6668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algn="just"/>
            <a:r>
              <a:rPr lang="zh-CN" altLang="en-US" sz="3200" dirty="0">
                <a:solidFill>
                  <a:schemeClr val="tx1"/>
                </a:solidFill>
                <a:ea typeface="宋体" charset="0"/>
                <a:cs typeface="宋体" charset="0"/>
              </a:rPr>
              <a:t>例：下图是否有欧拉回路</a:t>
            </a:r>
            <a:r>
              <a:rPr lang="zh-CN" altLang="en-US" sz="3200" dirty="0" smtClean="0">
                <a:solidFill>
                  <a:schemeClr val="tx1"/>
                </a:solidFill>
                <a:ea typeface="宋体" charset="0"/>
                <a:cs typeface="宋体" charset="0"/>
              </a:rPr>
              <a:t>？</a:t>
            </a:r>
            <a:endParaRPr lang="zh-CN" altLang="en-US" sz="3200" dirty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7" name="图片 1" descr="屏幕快照 2019-01-13 上午12.51.0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60350"/>
            <a:ext cx="9144000" cy="750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178" name="图片 3" descr="屏幕快照 2019-01-13 上午12.51.1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981075"/>
            <a:ext cx="8548688" cy="412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179" name="图片 5" descr="屏幕快照 2019-01-13 上午12.51.17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033963"/>
            <a:ext cx="9144000" cy="185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0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0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9750" y="620713"/>
            <a:ext cx="8229600" cy="5688012"/>
          </a:xfrm>
        </p:spPr>
        <p:txBody>
          <a:bodyPr/>
          <a:lstStyle/>
          <a:p>
            <a:pPr algn="just">
              <a:buSzPct val="80000"/>
              <a:buFont typeface="Wingdings" pitchFamily="2" charset="2"/>
              <a:buChar char="l"/>
              <a:defRPr/>
            </a:pPr>
            <a:r>
              <a:rPr lang="zh-CN" altLang="en-US" sz="36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问题</a:t>
            </a:r>
            <a:r>
              <a:rPr lang="en-US" altLang="zh-CN" sz="36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4</a:t>
            </a:r>
            <a:r>
              <a:rPr lang="en-US" altLang="zh-CN" sz="3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 </a:t>
            </a:r>
            <a:r>
              <a:rPr lang="zh-CN" altLang="en-US" sz="36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中国邮路问题</a:t>
            </a:r>
            <a:r>
              <a:rPr lang="en-US" altLang="zh-CN" sz="36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:</a:t>
            </a:r>
            <a:r>
              <a:rPr lang="en-US" altLang="zh-CN" sz="3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  </a:t>
            </a:r>
            <a:r>
              <a:rPr lang="zh-CN" altLang="en-US" sz="3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楷体_GB2312" pitchFamily="49" charset="-122"/>
              </a:rPr>
              <a:t>一个邮递员从邮局出发</a:t>
            </a:r>
            <a:r>
              <a:rPr lang="en-US" altLang="zh-CN" sz="3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楷体_GB2312" pitchFamily="49" charset="-122"/>
              </a:rPr>
              <a:t>, </a:t>
            </a:r>
            <a:r>
              <a:rPr lang="zh-CN" altLang="en-US" sz="3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楷体_GB2312" pitchFamily="49" charset="-122"/>
              </a:rPr>
              <a:t>然后再返回邮局</a:t>
            </a:r>
            <a:r>
              <a:rPr lang="en-US" altLang="zh-CN" sz="3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楷体_GB2312" pitchFamily="49" charset="-122"/>
              </a:rPr>
              <a:t>, </a:t>
            </a:r>
            <a:r>
              <a:rPr lang="zh-CN" altLang="en-US" sz="3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楷体_GB2312" pitchFamily="49" charset="-122"/>
              </a:rPr>
              <a:t>如果他必须走过他所管辖的每条街道至少一次，问如何选择邮递路线</a:t>
            </a:r>
            <a:r>
              <a:rPr lang="en-US" altLang="zh-CN" sz="3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楷体_GB2312" pitchFamily="49" charset="-122"/>
              </a:rPr>
              <a:t>, </a:t>
            </a:r>
            <a:r>
              <a:rPr lang="zh-CN" altLang="en-US" sz="3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楷体_GB2312" pitchFamily="49" charset="-122"/>
              </a:rPr>
              <a:t>可使他所走的路程最短</a:t>
            </a:r>
            <a:r>
              <a:rPr lang="en-US" altLang="zh-CN" sz="3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楷体_GB2312" pitchFamily="49" charset="-122"/>
              </a:rPr>
              <a:t>?</a:t>
            </a:r>
          </a:p>
          <a:p>
            <a:pPr algn="just">
              <a:buClr>
                <a:srgbClr val="FF0000"/>
              </a:buClr>
              <a:buSzPct val="80000"/>
              <a:buFont typeface="Wingdings" pitchFamily="2" charset="2"/>
              <a:buChar char="l"/>
              <a:defRPr/>
            </a:pPr>
            <a:r>
              <a:rPr lang="zh-CN" altLang="en-US" sz="3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这个问题是由我国</a:t>
            </a:r>
            <a:r>
              <a:rPr lang="zh-CN" altLang="en-US" sz="36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管梅谷</a:t>
            </a:r>
            <a:r>
              <a:rPr lang="zh-CN" altLang="en-US" sz="3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在</a:t>
            </a:r>
            <a:r>
              <a:rPr lang="en-US" altLang="zh-CN" sz="36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1962</a:t>
            </a:r>
            <a:r>
              <a:rPr lang="zh-CN" altLang="en-US" sz="3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年首先提出的</a:t>
            </a:r>
            <a:r>
              <a:rPr lang="en-US" altLang="zh-CN" sz="3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, </a:t>
            </a:r>
            <a:r>
              <a:rPr lang="zh-CN" altLang="en-US" sz="3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因此称为</a:t>
            </a:r>
            <a:r>
              <a:rPr lang="zh-CN" altLang="en-US" sz="36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中国邮路问题</a:t>
            </a:r>
            <a:r>
              <a:rPr lang="en-US" altLang="zh-CN" sz="36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.</a:t>
            </a:r>
            <a:endParaRPr lang="en-US" altLang="zh-CN" sz="3600" dirty="0"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890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2" dur="500"/>
                                        <p:tgtEl>
                                          <p:spTgt spid="890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091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8313" y="44450"/>
            <a:ext cx="8229600" cy="6408738"/>
          </a:xfrm>
        </p:spPr>
        <p:txBody>
          <a:bodyPr/>
          <a:lstStyle/>
          <a:p>
            <a:pPr>
              <a:buClr>
                <a:srgbClr val="FF0000"/>
              </a:buClr>
              <a:buSzPct val="75000"/>
              <a:buFont typeface="Wingdings" pitchFamily="2" charset="2"/>
              <a:buChar char="l"/>
              <a:defRPr/>
            </a:pPr>
            <a:r>
              <a:rPr lang="zh-CN" altLang="en-US" sz="32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若图</a:t>
            </a:r>
            <a:r>
              <a:rPr lang="en-US" altLang="zh-CN" sz="32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G</a:t>
            </a:r>
            <a:r>
              <a:rPr lang="zh-CN" altLang="en-US" sz="32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存在一个</a:t>
            </a:r>
            <a:r>
              <a:rPr lang="zh-CN" altLang="en-US" sz="32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闭迹</a:t>
            </a:r>
            <a:r>
              <a:rPr lang="en-US" altLang="zh-CN" sz="32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, </a:t>
            </a:r>
            <a:r>
              <a:rPr lang="zh-CN" altLang="en-US" sz="32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过</a:t>
            </a:r>
            <a:r>
              <a:rPr lang="en-US" altLang="zh-CN" sz="32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G</a:t>
            </a:r>
            <a:r>
              <a:rPr lang="zh-CN" altLang="en-US" sz="32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中每条边一次且仅一次</a:t>
            </a:r>
            <a:r>
              <a:rPr lang="en-US" altLang="zh-CN" sz="32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, </a:t>
            </a:r>
            <a:r>
              <a:rPr lang="zh-CN" altLang="en-US" sz="32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则称该闭迹为</a:t>
            </a:r>
            <a:r>
              <a:rPr lang="en-US" altLang="zh-CN" sz="32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Euler</a:t>
            </a:r>
            <a:r>
              <a:rPr lang="zh-CN" altLang="en-US" sz="32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闭迹</a:t>
            </a:r>
            <a:r>
              <a:rPr lang="en-US" altLang="zh-CN" sz="32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. </a:t>
            </a:r>
          </a:p>
          <a:p>
            <a:pPr>
              <a:buClr>
                <a:srgbClr val="FF0000"/>
              </a:buClr>
              <a:buSzPct val="75000"/>
              <a:buFont typeface="Wingdings" pitchFamily="2" charset="2"/>
              <a:buChar char="l"/>
              <a:defRPr/>
            </a:pPr>
            <a:r>
              <a:rPr lang="zh-CN" altLang="en-US" sz="32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在图</a:t>
            </a:r>
            <a:r>
              <a:rPr lang="en-US" altLang="zh-CN" sz="32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G</a:t>
            </a:r>
            <a:r>
              <a:rPr lang="zh-CN" altLang="en-US" sz="32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中</a:t>
            </a:r>
            <a:r>
              <a:rPr lang="en-US" altLang="zh-CN" sz="32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, </a:t>
            </a:r>
            <a:r>
              <a:rPr lang="zh-CN" altLang="en-US" sz="32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若一个顶点关联偶数条边</a:t>
            </a:r>
            <a:r>
              <a:rPr lang="en-US" altLang="zh-CN" sz="32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, </a:t>
            </a:r>
            <a:r>
              <a:rPr lang="zh-CN" altLang="en-US" sz="32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则该点称为偶度点</a:t>
            </a:r>
            <a:r>
              <a:rPr lang="en-US" altLang="zh-CN" sz="32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; </a:t>
            </a:r>
            <a:r>
              <a:rPr lang="zh-CN" altLang="en-US" sz="32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若一个顶点关联奇数条边</a:t>
            </a:r>
            <a:r>
              <a:rPr lang="en-US" altLang="zh-CN" sz="32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, </a:t>
            </a:r>
            <a:r>
              <a:rPr lang="zh-CN" altLang="en-US" sz="32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则该点称为奇度点</a:t>
            </a:r>
            <a:r>
              <a:rPr lang="en-US" altLang="zh-CN" sz="32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. </a:t>
            </a:r>
          </a:p>
          <a:p>
            <a:pPr>
              <a:buClr>
                <a:srgbClr val="FF0000"/>
              </a:buClr>
              <a:buSzPct val="75000"/>
              <a:buFont typeface="Wingdings" pitchFamily="2" charset="2"/>
              <a:buChar char="l"/>
              <a:defRPr/>
            </a:pPr>
            <a:r>
              <a:rPr lang="zh-CN" altLang="en-US" sz="32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若</a:t>
            </a:r>
            <a:r>
              <a:rPr lang="en-US" altLang="zh-CN" sz="32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G</a:t>
            </a:r>
            <a:r>
              <a:rPr lang="zh-CN" altLang="en-US" sz="32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中全部顶点都为偶度点</a:t>
            </a:r>
            <a:r>
              <a:rPr lang="en-US" altLang="zh-CN" sz="32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, </a:t>
            </a:r>
            <a:r>
              <a:rPr lang="zh-CN" altLang="en-US" sz="32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则</a:t>
            </a:r>
            <a:r>
              <a:rPr lang="en-US" altLang="zh-CN" sz="32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Euler</a:t>
            </a:r>
            <a:r>
              <a:rPr lang="zh-CN" altLang="en-US" sz="32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闭迹</a:t>
            </a:r>
            <a:r>
              <a:rPr lang="zh-CN" altLang="en-US" sz="32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存在</a:t>
            </a:r>
            <a:r>
              <a:rPr lang="en-US" altLang="zh-CN" sz="32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. </a:t>
            </a:r>
            <a:r>
              <a:rPr lang="zh-CN" altLang="en-US" sz="32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若</a:t>
            </a:r>
            <a:r>
              <a:rPr lang="en-US" altLang="zh-CN" sz="32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G</a:t>
            </a:r>
            <a:r>
              <a:rPr lang="zh-CN" altLang="en-US" sz="32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中有奇度点</a:t>
            </a:r>
            <a:r>
              <a:rPr lang="en-US" altLang="zh-CN" sz="32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, </a:t>
            </a:r>
            <a:r>
              <a:rPr lang="zh-CN" altLang="en-US" sz="32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则奇度点的个数必为偶数</a:t>
            </a:r>
            <a:r>
              <a:rPr lang="en-US" altLang="zh-CN" sz="32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. </a:t>
            </a:r>
            <a:r>
              <a:rPr lang="zh-CN" altLang="en-US" sz="32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于是可组成奇度点对</a:t>
            </a:r>
            <a:r>
              <a:rPr lang="en-US" altLang="zh-CN" sz="32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, </a:t>
            </a:r>
            <a:r>
              <a:rPr lang="zh-CN" altLang="en-US" sz="32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在其间增加重边</a:t>
            </a:r>
            <a:r>
              <a:rPr lang="en-US" altLang="zh-CN" sz="32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,</a:t>
            </a:r>
            <a:r>
              <a:rPr lang="zh-CN" altLang="en-US" sz="32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使重边的权等于原来边的权</a:t>
            </a:r>
            <a:r>
              <a:rPr lang="en-US" altLang="zh-CN" sz="32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, </a:t>
            </a:r>
            <a:r>
              <a:rPr lang="zh-CN" altLang="en-US" sz="32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可使</a:t>
            </a:r>
            <a:r>
              <a:rPr lang="en-US" altLang="zh-CN" sz="32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G</a:t>
            </a:r>
            <a:r>
              <a:rPr lang="zh-CN" altLang="en-US" sz="32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中全部顶点变为偶度点</a:t>
            </a:r>
            <a:r>
              <a:rPr lang="en-US" altLang="zh-CN" sz="32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, </a:t>
            </a:r>
            <a:r>
              <a:rPr lang="zh-CN" altLang="en-US" sz="32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这时</a:t>
            </a:r>
            <a:r>
              <a:rPr lang="en-US" altLang="zh-CN" sz="32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Euler</a:t>
            </a:r>
            <a:r>
              <a:rPr lang="zh-CN" altLang="en-US" sz="32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闭迹也就存在了</a:t>
            </a:r>
            <a:r>
              <a:rPr lang="en-US" altLang="zh-CN" sz="32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. 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91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2" dur="500"/>
                                        <p:tgtEl>
                                          <p:spTgt spid="911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7" dur="500"/>
                                        <p:tgtEl>
                                          <p:spTgt spid="911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139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9750" y="260350"/>
            <a:ext cx="8229600" cy="2592388"/>
          </a:xfrm>
        </p:spPr>
        <p:txBody>
          <a:bodyPr/>
          <a:lstStyle/>
          <a:p>
            <a:pPr>
              <a:buClr>
                <a:srgbClr val="FF0000"/>
              </a:buClr>
              <a:buSzPct val="80000"/>
              <a:buFont typeface="Wingdings" pitchFamily="2" charset="2"/>
              <a:buChar char="l"/>
              <a:defRPr/>
            </a:pPr>
            <a:r>
              <a:rPr lang="en-US" altLang="zh-CN" sz="3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 </a:t>
            </a:r>
            <a:r>
              <a:rPr lang="zh-CN" altLang="en-US" sz="3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给定</a:t>
            </a:r>
            <a:r>
              <a:rPr lang="zh-CN" altLang="en-US" sz="36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图</a:t>
            </a:r>
            <a:r>
              <a:rPr lang="en-US" altLang="zh-CN" sz="36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1.3, </a:t>
            </a:r>
            <a:r>
              <a:rPr lang="zh-CN" altLang="en-US" sz="3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图中每条边旁的数字为该边的权</a:t>
            </a:r>
            <a:r>
              <a:rPr lang="en-US" altLang="zh-CN" sz="3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, </a:t>
            </a:r>
            <a:r>
              <a:rPr lang="zh-CN" altLang="en-US" sz="3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这里表示里程</a:t>
            </a:r>
            <a:r>
              <a:rPr lang="en-US" altLang="zh-CN" sz="3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. </a:t>
            </a:r>
            <a:r>
              <a:rPr lang="zh-CN" altLang="en-US" sz="3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顶点</a:t>
            </a:r>
            <a:r>
              <a:rPr lang="en-US" altLang="zh-CN" sz="36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x</a:t>
            </a:r>
            <a:r>
              <a:rPr lang="zh-CN" altLang="en-US" sz="3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为邮局</a:t>
            </a:r>
            <a:r>
              <a:rPr lang="en-US" altLang="zh-CN" sz="3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, </a:t>
            </a:r>
            <a:r>
              <a:rPr lang="zh-CN" altLang="en-US" sz="3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图中有四个奇度点</a:t>
            </a:r>
            <a:r>
              <a:rPr lang="en-US" altLang="zh-CN" sz="3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: </a:t>
            </a:r>
            <a:r>
              <a:rPr lang="en-US" altLang="zh-CN" sz="3600" dirty="0" err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a,x,c</a:t>
            </a:r>
            <a:r>
              <a:rPr lang="zh-CN" altLang="en-US" sz="3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和</a:t>
            </a:r>
            <a:r>
              <a:rPr lang="en-US" altLang="zh-CN" sz="36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d, </a:t>
            </a:r>
            <a:r>
              <a:rPr lang="zh-CN" altLang="en-US" sz="3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现采用两个方案增加重边：</a:t>
            </a:r>
          </a:p>
        </p:txBody>
      </p:sp>
      <p:sp>
        <p:nvSpPr>
          <p:cNvPr id="53250" name="Line 28"/>
          <p:cNvSpPr>
            <a:spLocks noChangeShapeType="1"/>
          </p:cNvSpPr>
          <p:nvPr/>
        </p:nvSpPr>
        <p:spPr bwMode="auto">
          <a:xfrm>
            <a:off x="2555875" y="3500438"/>
            <a:ext cx="3744913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3251" name="Line 29"/>
          <p:cNvSpPr>
            <a:spLocks noChangeShapeType="1"/>
          </p:cNvSpPr>
          <p:nvPr/>
        </p:nvSpPr>
        <p:spPr bwMode="auto">
          <a:xfrm>
            <a:off x="2555875" y="5229225"/>
            <a:ext cx="3744913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3252" name="Line 30"/>
          <p:cNvSpPr>
            <a:spLocks noChangeShapeType="1"/>
          </p:cNvSpPr>
          <p:nvPr/>
        </p:nvSpPr>
        <p:spPr bwMode="auto">
          <a:xfrm>
            <a:off x="2555875" y="3500438"/>
            <a:ext cx="0" cy="1728787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3253" name="Line 31"/>
          <p:cNvSpPr>
            <a:spLocks noChangeShapeType="1"/>
          </p:cNvSpPr>
          <p:nvPr/>
        </p:nvSpPr>
        <p:spPr bwMode="auto">
          <a:xfrm>
            <a:off x="6300788" y="3500438"/>
            <a:ext cx="0" cy="1728787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3254" name="Line 32"/>
          <p:cNvSpPr>
            <a:spLocks noChangeShapeType="1"/>
          </p:cNvSpPr>
          <p:nvPr/>
        </p:nvSpPr>
        <p:spPr bwMode="auto">
          <a:xfrm flipV="1">
            <a:off x="2555875" y="3500438"/>
            <a:ext cx="3744913" cy="1728787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3255" name="Line 34"/>
          <p:cNvSpPr>
            <a:spLocks noChangeShapeType="1"/>
          </p:cNvSpPr>
          <p:nvPr/>
        </p:nvSpPr>
        <p:spPr bwMode="auto">
          <a:xfrm>
            <a:off x="2555875" y="3500438"/>
            <a:ext cx="1871663" cy="865187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3256" name="Line 35"/>
          <p:cNvSpPr>
            <a:spLocks noChangeShapeType="1"/>
          </p:cNvSpPr>
          <p:nvPr/>
        </p:nvSpPr>
        <p:spPr bwMode="auto">
          <a:xfrm>
            <a:off x="4429125" y="4364038"/>
            <a:ext cx="1871663" cy="865187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3257" name="Text Box 36"/>
          <p:cNvSpPr txBox="1">
            <a:spLocks noChangeArrowheads="1"/>
          </p:cNvSpPr>
          <p:nvPr/>
        </p:nvSpPr>
        <p:spPr bwMode="auto">
          <a:xfrm>
            <a:off x="1958975" y="2805113"/>
            <a:ext cx="43815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r>
              <a:rPr lang="en-US" altLang="zh-CN" sz="400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3258" name="Text Box 37"/>
          <p:cNvSpPr txBox="1">
            <a:spLocks noChangeArrowheads="1"/>
          </p:cNvSpPr>
          <p:nvPr/>
        </p:nvSpPr>
        <p:spPr bwMode="auto">
          <a:xfrm>
            <a:off x="1979613" y="5037138"/>
            <a:ext cx="43815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r>
              <a:rPr lang="en-US" altLang="zh-CN" sz="4000">
                <a:solidFill>
                  <a:srgbClr val="FF0000"/>
                </a:solidFill>
              </a:rPr>
              <a:t>a</a:t>
            </a:r>
          </a:p>
        </p:txBody>
      </p:sp>
      <p:sp>
        <p:nvSpPr>
          <p:cNvPr id="53259" name="Text Box 38"/>
          <p:cNvSpPr txBox="1">
            <a:spLocks noChangeArrowheads="1"/>
          </p:cNvSpPr>
          <p:nvPr/>
        </p:nvSpPr>
        <p:spPr bwMode="auto">
          <a:xfrm>
            <a:off x="6516688" y="2876550"/>
            <a:ext cx="409575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r>
              <a:rPr lang="en-US" altLang="zh-CN" sz="4000">
                <a:solidFill>
                  <a:srgbClr val="FF0000"/>
                </a:solidFill>
              </a:rPr>
              <a:t>c</a:t>
            </a:r>
          </a:p>
        </p:txBody>
      </p:sp>
      <p:sp>
        <p:nvSpPr>
          <p:cNvPr id="53260" name="Text Box 39"/>
          <p:cNvSpPr txBox="1">
            <a:spLocks noChangeArrowheads="1"/>
          </p:cNvSpPr>
          <p:nvPr/>
        </p:nvSpPr>
        <p:spPr bwMode="auto">
          <a:xfrm>
            <a:off x="6516688" y="4965700"/>
            <a:ext cx="466725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r>
              <a:rPr lang="en-US" altLang="zh-CN" sz="4000">
                <a:solidFill>
                  <a:srgbClr val="FF0000"/>
                </a:solidFill>
              </a:rPr>
              <a:t>d</a:t>
            </a:r>
          </a:p>
        </p:txBody>
      </p:sp>
      <p:sp>
        <p:nvSpPr>
          <p:cNvPr id="53261" name="Text Box 40"/>
          <p:cNvSpPr txBox="1">
            <a:spLocks noChangeArrowheads="1"/>
          </p:cNvSpPr>
          <p:nvPr/>
        </p:nvSpPr>
        <p:spPr bwMode="auto">
          <a:xfrm>
            <a:off x="4159250" y="3022600"/>
            <a:ext cx="3619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r>
              <a:rPr lang="en-US" altLang="zh-CN" sz="2800">
                <a:solidFill>
                  <a:srgbClr val="0000FF"/>
                </a:solidFill>
              </a:rPr>
              <a:t>5</a:t>
            </a:r>
          </a:p>
        </p:txBody>
      </p:sp>
      <p:sp>
        <p:nvSpPr>
          <p:cNvPr id="53262" name="Text Box 41"/>
          <p:cNvSpPr txBox="1">
            <a:spLocks noChangeArrowheads="1"/>
          </p:cNvSpPr>
          <p:nvPr/>
        </p:nvSpPr>
        <p:spPr bwMode="auto">
          <a:xfrm>
            <a:off x="4211638" y="5141913"/>
            <a:ext cx="3619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r>
              <a:rPr lang="en-US" altLang="zh-CN" sz="2800">
                <a:solidFill>
                  <a:srgbClr val="0000FF"/>
                </a:solidFill>
              </a:rPr>
              <a:t>5</a:t>
            </a:r>
          </a:p>
        </p:txBody>
      </p:sp>
      <p:sp>
        <p:nvSpPr>
          <p:cNvPr id="53263" name="Text Box 42"/>
          <p:cNvSpPr txBox="1">
            <a:spLocks noChangeArrowheads="1"/>
          </p:cNvSpPr>
          <p:nvPr/>
        </p:nvSpPr>
        <p:spPr bwMode="auto">
          <a:xfrm>
            <a:off x="2195513" y="4062413"/>
            <a:ext cx="3619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r>
              <a:rPr lang="en-US" altLang="zh-CN" sz="2800">
                <a:solidFill>
                  <a:srgbClr val="0000FF"/>
                </a:solidFill>
              </a:rPr>
              <a:t>1</a:t>
            </a:r>
          </a:p>
        </p:txBody>
      </p:sp>
      <p:sp>
        <p:nvSpPr>
          <p:cNvPr id="53264" name="Text Box 43"/>
          <p:cNvSpPr txBox="1">
            <a:spLocks noChangeArrowheads="1"/>
          </p:cNvSpPr>
          <p:nvPr/>
        </p:nvSpPr>
        <p:spPr bwMode="auto">
          <a:xfrm>
            <a:off x="6297613" y="4133850"/>
            <a:ext cx="3619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r>
              <a:rPr lang="en-US" altLang="zh-CN" sz="2800">
                <a:solidFill>
                  <a:srgbClr val="0000FF"/>
                </a:solidFill>
              </a:rPr>
              <a:t>1</a:t>
            </a:r>
          </a:p>
        </p:txBody>
      </p:sp>
      <p:sp>
        <p:nvSpPr>
          <p:cNvPr id="53265" name="Text Box 44"/>
          <p:cNvSpPr txBox="1">
            <a:spLocks noChangeArrowheads="1"/>
          </p:cNvSpPr>
          <p:nvPr/>
        </p:nvSpPr>
        <p:spPr bwMode="auto">
          <a:xfrm>
            <a:off x="4857750" y="3630613"/>
            <a:ext cx="3619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r>
              <a:rPr lang="en-US" altLang="zh-CN" sz="2800">
                <a:solidFill>
                  <a:srgbClr val="0000FF"/>
                </a:solidFill>
              </a:rPr>
              <a:t>2</a:t>
            </a:r>
          </a:p>
        </p:txBody>
      </p:sp>
      <p:sp>
        <p:nvSpPr>
          <p:cNvPr id="53266" name="Text Box 45"/>
          <p:cNvSpPr txBox="1">
            <a:spLocks noChangeArrowheads="1"/>
          </p:cNvSpPr>
          <p:nvPr/>
        </p:nvSpPr>
        <p:spPr bwMode="auto">
          <a:xfrm>
            <a:off x="3492500" y="3557588"/>
            <a:ext cx="3619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r>
              <a:rPr lang="en-US" altLang="zh-CN" sz="2800">
                <a:solidFill>
                  <a:srgbClr val="0000FF"/>
                </a:solidFill>
              </a:rPr>
              <a:t>1</a:t>
            </a:r>
          </a:p>
        </p:txBody>
      </p:sp>
      <p:sp>
        <p:nvSpPr>
          <p:cNvPr id="53267" name="Text Box 46"/>
          <p:cNvSpPr txBox="1">
            <a:spLocks noChangeArrowheads="1"/>
          </p:cNvSpPr>
          <p:nvPr/>
        </p:nvSpPr>
        <p:spPr bwMode="auto">
          <a:xfrm>
            <a:off x="2987675" y="4494213"/>
            <a:ext cx="3619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r>
              <a:rPr lang="en-US" altLang="zh-CN" sz="2800">
                <a:solidFill>
                  <a:srgbClr val="0000FF"/>
                </a:solidFill>
              </a:rPr>
              <a:t>4</a:t>
            </a:r>
          </a:p>
        </p:txBody>
      </p:sp>
      <p:sp>
        <p:nvSpPr>
          <p:cNvPr id="53268" name="Text Box 47"/>
          <p:cNvSpPr txBox="1">
            <a:spLocks noChangeArrowheads="1"/>
          </p:cNvSpPr>
          <p:nvPr/>
        </p:nvSpPr>
        <p:spPr bwMode="auto">
          <a:xfrm>
            <a:off x="5434013" y="4422775"/>
            <a:ext cx="3619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r>
              <a:rPr lang="en-US" altLang="zh-CN" sz="2800">
                <a:solidFill>
                  <a:srgbClr val="0000FF"/>
                </a:solidFill>
              </a:rPr>
              <a:t>3</a:t>
            </a:r>
          </a:p>
        </p:txBody>
      </p:sp>
      <p:sp>
        <p:nvSpPr>
          <p:cNvPr id="53269" name="Text Box 48"/>
          <p:cNvSpPr txBox="1">
            <a:spLocks noChangeArrowheads="1"/>
          </p:cNvSpPr>
          <p:nvPr/>
        </p:nvSpPr>
        <p:spPr bwMode="auto">
          <a:xfrm>
            <a:off x="3851275" y="5876925"/>
            <a:ext cx="995363" cy="528638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r>
              <a:rPr lang="zh-CN" altLang="en-US" sz="2800">
                <a:solidFill>
                  <a:srgbClr val="0000FF"/>
                </a:solidFill>
              </a:rPr>
              <a:t>图</a:t>
            </a:r>
            <a:r>
              <a:rPr lang="en-US" altLang="zh-CN" sz="2800">
                <a:solidFill>
                  <a:srgbClr val="0000FF"/>
                </a:solidFill>
              </a:rPr>
              <a:t>1.3</a:t>
            </a:r>
          </a:p>
        </p:txBody>
      </p:sp>
      <p:sp>
        <p:nvSpPr>
          <p:cNvPr id="53270" name="Text Box 59"/>
          <p:cNvSpPr txBox="1">
            <a:spLocks noChangeArrowheads="1"/>
          </p:cNvSpPr>
          <p:nvPr/>
        </p:nvSpPr>
        <p:spPr bwMode="auto">
          <a:xfrm>
            <a:off x="4211638" y="3725863"/>
            <a:ext cx="409575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r>
              <a:rPr lang="en-US" altLang="zh-CN" sz="3200">
                <a:solidFill>
                  <a:srgbClr val="FF0000"/>
                </a:solidFill>
              </a:rPr>
              <a:t>b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21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163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Line 3"/>
          <p:cNvSpPr>
            <a:spLocks noChangeShapeType="1"/>
          </p:cNvSpPr>
          <p:nvPr/>
        </p:nvSpPr>
        <p:spPr bwMode="auto">
          <a:xfrm>
            <a:off x="2555875" y="3500438"/>
            <a:ext cx="3744913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4274" name="Line 4"/>
          <p:cNvSpPr>
            <a:spLocks noChangeShapeType="1"/>
          </p:cNvSpPr>
          <p:nvPr/>
        </p:nvSpPr>
        <p:spPr bwMode="auto">
          <a:xfrm>
            <a:off x="2555875" y="5229225"/>
            <a:ext cx="3744913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4275" name="Line 5"/>
          <p:cNvSpPr>
            <a:spLocks noChangeShapeType="1"/>
          </p:cNvSpPr>
          <p:nvPr/>
        </p:nvSpPr>
        <p:spPr bwMode="auto">
          <a:xfrm>
            <a:off x="2555875" y="3500438"/>
            <a:ext cx="0" cy="1728787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4276" name="Line 6"/>
          <p:cNvSpPr>
            <a:spLocks noChangeShapeType="1"/>
          </p:cNvSpPr>
          <p:nvPr/>
        </p:nvSpPr>
        <p:spPr bwMode="auto">
          <a:xfrm>
            <a:off x="6300788" y="3500438"/>
            <a:ext cx="0" cy="1728787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4277" name="Line 7"/>
          <p:cNvSpPr>
            <a:spLocks noChangeShapeType="1"/>
          </p:cNvSpPr>
          <p:nvPr/>
        </p:nvSpPr>
        <p:spPr bwMode="auto">
          <a:xfrm flipV="1">
            <a:off x="2555875" y="3500438"/>
            <a:ext cx="3744913" cy="1728787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4278" name="Line 8"/>
          <p:cNvSpPr>
            <a:spLocks noChangeShapeType="1"/>
          </p:cNvSpPr>
          <p:nvPr/>
        </p:nvSpPr>
        <p:spPr bwMode="auto">
          <a:xfrm>
            <a:off x="2555875" y="3500438"/>
            <a:ext cx="1871663" cy="865187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4279" name="Line 9"/>
          <p:cNvSpPr>
            <a:spLocks noChangeShapeType="1"/>
          </p:cNvSpPr>
          <p:nvPr/>
        </p:nvSpPr>
        <p:spPr bwMode="auto">
          <a:xfrm>
            <a:off x="4429125" y="4364038"/>
            <a:ext cx="1871663" cy="865187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4280" name="Text Box 10"/>
          <p:cNvSpPr txBox="1">
            <a:spLocks noChangeArrowheads="1"/>
          </p:cNvSpPr>
          <p:nvPr/>
        </p:nvSpPr>
        <p:spPr bwMode="auto">
          <a:xfrm>
            <a:off x="1958975" y="2805113"/>
            <a:ext cx="43815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r>
              <a:rPr lang="en-US" altLang="zh-CN" sz="400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4281" name="Text Box 11"/>
          <p:cNvSpPr txBox="1">
            <a:spLocks noChangeArrowheads="1"/>
          </p:cNvSpPr>
          <p:nvPr/>
        </p:nvSpPr>
        <p:spPr bwMode="auto">
          <a:xfrm>
            <a:off x="1979613" y="5037138"/>
            <a:ext cx="43815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r>
              <a:rPr lang="en-US" altLang="zh-CN" sz="4000">
                <a:solidFill>
                  <a:srgbClr val="FF0000"/>
                </a:solidFill>
              </a:rPr>
              <a:t>a</a:t>
            </a:r>
          </a:p>
        </p:txBody>
      </p:sp>
      <p:sp>
        <p:nvSpPr>
          <p:cNvPr id="54282" name="Text Box 12"/>
          <p:cNvSpPr txBox="1">
            <a:spLocks noChangeArrowheads="1"/>
          </p:cNvSpPr>
          <p:nvPr/>
        </p:nvSpPr>
        <p:spPr bwMode="auto">
          <a:xfrm>
            <a:off x="6516688" y="2876550"/>
            <a:ext cx="409575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r>
              <a:rPr lang="en-US" altLang="zh-CN" sz="4000">
                <a:solidFill>
                  <a:srgbClr val="FF0000"/>
                </a:solidFill>
              </a:rPr>
              <a:t>c</a:t>
            </a:r>
          </a:p>
        </p:txBody>
      </p:sp>
      <p:sp>
        <p:nvSpPr>
          <p:cNvPr id="54283" name="Text Box 13"/>
          <p:cNvSpPr txBox="1">
            <a:spLocks noChangeArrowheads="1"/>
          </p:cNvSpPr>
          <p:nvPr/>
        </p:nvSpPr>
        <p:spPr bwMode="auto">
          <a:xfrm>
            <a:off x="6516688" y="4965700"/>
            <a:ext cx="466725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r>
              <a:rPr lang="en-US" altLang="zh-CN" sz="4000">
                <a:solidFill>
                  <a:srgbClr val="FF0000"/>
                </a:solidFill>
              </a:rPr>
              <a:t>d</a:t>
            </a:r>
          </a:p>
        </p:txBody>
      </p:sp>
      <p:sp>
        <p:nvSpPr>
          <p:cNvPr id="54284" name="Text Box 14"/>
          <p:cNvSpPr txBox="1">
            <a:spLocks noChangeArrowheads="1"/>
          </p:cNvSpPr>
          <p:nvPr/>
        </p:nvSpPr>
        <p:spPr bwMode="auto">
          <a:xfrm>
            <a:off x="4159250" y="3022600"/>
            <a:ext cx="3619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r>
              <a:rPr lang="en-US" altLang="zh-CN" sz="2800">
                <a:solidFill>
                  <a:srgbClr val="0000FF"/>
                </a:solidFill>
              </a:rPr>
              <a:t>5</a:t>
            </a:r>
          </a:p>
        </p:txBody>
      </p:sp>
      <p:sp>
        <p:nvSpPr>
          <p:cNvPr id="54285" name="Text Box 15"/>
          <p:cNvSpPr txBox="1">
            <a:spLocks noChangeArrowheads="1"/>
          </p:cNvSpPr>
          <p:nvPr/>
        </p:nvSpPr>
        <p:spPr bwMode="auto">
          <a:xfrm>
            <a:off x="4211638" y="5141913"/>
            <a:ext cx="3619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r>
              <a:rPr lang="en-US" altLang="zh-CN" sz="2800">
                <a:solidFill>
                  <a:srgbClr val="0000FF"/>
                </a:solidFill>
              </a:rPr>
              <a:t>5</a:t>
            </a:r>
          </a:p>
        </p:txBody>
      </p:sp>
      <p:sp>
        <p:nvSpPr>
          <p:cNvPr id="54286" name="Text Box 16"/>
          <p:cNvSpPr txBox="1">
            <a:spLocks noChangeArrowheads="1"/>
          </p:cNvSpPr>
          <p:nvPr/>
        </p:nvSpPr>
        <p:spPr bwMode="auto">
          <a:xfrm>
            <a:off x="2195513" y="4062413"/>
            <a:ext cx="3619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r>
              <a:rPr lang="en-US" altLang="zh-CN" sz="2800">
                <a:solidFill>
                  <a:srgbClr val="0000FF"/>
                </a:solidFill>
              </a:rPr>
              <a:t>1</a:t>
            </a:r>
          </a:p>
        </p:txBody>
      </p:sp>
      <p:sp>
        <p:nvSpPr>
          <p:cNvPr id="54287" name="Text Box 17"/>
          <p:cNvSpPr txBox="1">
            <a:spLocks noChangeArrowheads="1"/>
          </p:cNvSpPr>
          <p:nvPr/>
        </p:nvSpPr>
        <p:spPr bwMode="auto">
          <a:xfrm>
            <a:off x="6297613" y="4133850"/>
            <a:ext cx="3619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r>
              <a:rPr lang="en-US" altLang="zh-CN" sz="2800">
                <a:solidFill>
                  <a:srgbClr val="0000FF"/>
                </a:solidFill>
              </a:rPr>
              <a:t>1</a:t>
            </a:r>
          </a:p>
        </p:txBody>
      </p:sp>
      <p:sp>
        <p:nvSpPr>
          <p:cNvPr id="54288" name="Text Box 18"/>
          <p:cNvSpPr txBox="1">
            <a:spLocks noChangeArrowheads="1"/>
          </p:cNvSpPr>
          <p:nvPr/>
        </p:nvSpPr>
        <p:spPr bwMode="auto">
          <a:xfrm>
            <a:off x="4857750" y="3630613"/>
            <a:ext cx="3619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r>
              <a:rPr lang="en-US" altLang="zh-CN" sz="2800">
                <a:solidFill>
                  <a:srgbClr val="0000FF"/>
                </a:solidFill>
              </a:rPr>
              <a:t>2</a:t>
            </a:r>
          </a:p>
        </p:txBody>
      </p:sp>
      <p:sp>
        <p:nvSpPr>
          <p:cNvPr id="54289" name="Text Box 19"/>
          <p:cNvSpPr txBox="1">
            <a:spLocks noChangeArrowheads="1"/>
          </p:cNvSpPr>
          <p:nvPr/>
        </p:nvSpPr>
        <p:spPr bwMode="auto">
          <a:xfrm>
            <a:off x="3492500" y="3557588"/>
            <a:ext cx="3619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r>
              <a:rPr lang="en-US" altLang="zh-CN" sz="2800">
                <a:solidFill>
                  <a:srgbClr val="0000FF"/>
                </a:solidFill>
              </a:rPr>
              <a:t>1</a:t>
            </a:r>
          </a:p>
        </p:txBody>
      </p:sp>
      <p:sp>
        <p:nvSpPr>
          <p:cNvPr id="54290" name="Text Box 20"/>
          <p:cNvSpPr txBox="1">
            <a:spLocks noChangeArrowheads="1"/>
          </p:cNvSpPr>
          <p:nvPr/>
        </p:nvSpPr>
        <p:spPr bwMode="auto">
          <a:xfrm>
            <a:off x="2987675" y="4494213"/>
            <a:ext cx="3619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r>
              <a:rPr lang="en-US" altLang="zh-CN" sz="2800">
                <a:solidFill>
                  <a:srgbClr val="0000FF"/>
                </a:solidFill>
              </a:rPr>
              <a:t>4</a:t>
            </a:r>
          </a:p>
        </p:txBody>
      </p:sp>
      <p:sp>
        <p:nvSpPr>
          <p:cNvPr id="54291" name="Text Box 21"/>
          <p:cNvSpPr txBox="1">
            <a:spLocks noChangeArrowheads="1"/>
          </p:cNvSpPr>
          <p:nvPr/>
        </p:nvSpPr>
        <p:spPr bwMode="auto">
          <a:xfrm>
            <a:off x="5434013" y="4422775"/>
            <a:ext cx="3619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r>
              <a:rPr lang="en-US" altLang="zh-CN" sz="2800">
                <a:solidFill>
                  <a:srgbClr val="0000FF"/>
                </a:solidFill>
              </a:rPr>
              <a:t>3</a:t>
            </a:r>
          </a:p>
        </p:txBody>
      </p:sp>
      <p:sp>
        <p:nvSpPr>
          <p:cNvPr id="54292" name="Text Box 22"/>
          <p:cNvSpPr txBox="1">
            <a:spLocks noChangeArrowheads="1"/>
          </p:cNvSpPr>
          <p:nvPr/>
        </p:nvSpPr>
        <p:spPr bwMode="auto">
          <a:xfrm>
            <a:off x="7451725" y="4005263"/>
            <a:ext cx="995363" cy="528637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r>
              <a:rPr lang="zh-CN" altLang="en-US" sz="2800">
                <a:solidFill>
                  <a:srgbClr val="0000FF"/>
                </a:solidFill>
              </a:rPr>
              <a:t>图</a:t>
            </a:r>
            <a:r>
              <a:rPr lang="en-US" altLang="zh-CN" sz="2800">
                <a:solidFill>
                  <a:srgbClr val="0000FF"/>
                </a:solidFill>
              </a:rPr>
              <a:t>1.4</a:t>
            </a:r>
          </a:p>
        </p:txBody>
      </p:sp>
      <p:sp>
        <p:nvSpPr>
          <p:cNvPr id="108567" name="Freeform 23"/>
          <p:cNvSpPr>
            <a:spLocks/>
          </p:cNvSpPr>
          <p:nvPr/>
        </p:nvSpPr>
        <p:spPr bwMode="auto">
          <a:xfrm>
            <a:off x="2555875" y="2924175"/>
            <a:ext cx="3744913" cy="576263"/>
          </a:xfrm>
          <a:custGeom>
            <a:avLst/>
            <a:gdLst>
              <a:gd name="T0" fmla="*/ 0 w 2359"/>
              <a:gd name="T1" fmla="*/ 914818306 h 363"/>
              <a:gd name="T2" fmla="*/ 2147483647 w 2359"/>
              <a:gd name="T3" fmla="*/ 0 h 363"/>
              <a:gd name="T4" fmla="*/ 2147483647 w 2359"/>
              <a:gd name="T5" fmla="*/ 914818306 h 363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359" h="363">
                <a:moveTo>
                  <a:pt x="0" y="363"/>
                </a:moveTo>
                <a:cubicBezTo>
                  <a:pt x="370" y="181"/>
                  <a:pt x="741" y="0"/>
                  <a:pt x="1134" y="0"/>
                </a:cubicBezTo>
                <a:cubicBezTo>
                  <a:pt x="1527" y="0"/>
                  <a:pt x="2155" y="302"/>
                  <a:pt x="2359" y="363"/>
                </a:cubicBezTo>
              </a:path>
            </a:pathLst>
          </a:custGeom>
          <a:noFill/>
          <a:ln w="28575" cmpd="sng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8568" name="Freeform 24"/>
          <p:cNvSpPr>
            <a:spLocks/>
          </p:cNvSpPr>
          <p:nvPr/>
        </p:nvSpPr>
        <p:spPr bwMode="auto">
          <a:xfrm>
            <a:off x="2555875" y="5229225"/>
            <a:ext cx="3744913" cy="504825"/>
          </a:xfrm>
          <a:custGeom>
            <a:avLst/>
            <a:gdLst>
              <a:gd name="T0" fmla="*/ 0 w 2359"/>
              <a:gd name="T1" fmla="*/ 0 h 318"/>
              <a:gd name="T2" fmla="*/ 2147483647 w 2359"/>
              <a:gd name="T3" fmla="*/ 801409688 h 318"/>
              <a:gd name="T4" fmla="*/ 2147483647 w 2359"/>
              <a:gd name="T5" fmla="*/ 0 h 31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359" h="318">
                <a:moveTo>
                  <a:pt x="0" y="0"/>
                </a:moveTo>
                <a:cubicBezTo>
                  <a:pt x="393" y="159"/>
                  <a:pt x="786" y="318"/>
                  <a:pt x="1179" y="318"/>
                </a:cubicBezTo>
                <a:cubicBezTo>
                  <a:pt x="1572" y="318"/>
                  <a:pt x="2162" y="53"/>
                  <a:pt x="2359" y="0"/>
                </a:cubicBezTo>
              </a:path>
            </a:pathLst>
          </a:custGeom>
          <a:noFill/>
          <a:ln w="28575" cmpd="sng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8569" name="Text Box 25"/>
          <p:cNvSpPr txBox="1">
            <a:spLocks noChangeArrowheads="1"/>
          </p:cNvSpPr>
          <p:nvPr/>
        </p:nvSpPr>
        <p:spPr bwMode="auto">
          <a:xfrm>
            <a:off x="4140200" y="2420938"/>
            <a:ext cx="3619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r>
              <a:rPr lang="en-US" altLang="zh-CN" sz="2800">
                <a:solidFill>
                  <a:srgbClr val="0000FF"/>
                </a:solidFill>
              </a:rPr>
              <a:t>5</a:t>
            </a:r>
          </a:p>
        </p:txBody>
      </p:sp>
      <p:sp>
        <p:nvSpPr>
          <p:cNvPr id="108570" name="Text Box 26"/>
          <p:cNvSpPr txBox="1">
            <a:spLocks noChangeArrowheads="1"/>
          </p:cNvSpPr>
          <p:nvPr/>
        </p:nvSpPr>
        <p:spPr bwMode="auto">
          <a:xfrm>
            <a:off x="4284663" y="5734050"/>
            <a:ext cx="3619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r>
              <a:rPr lang="en-US" altLang="zh-CN" sz="2800">
                <a:solidFill>
                  <a:srgbClr val="0000FF"/>
                </a:solidFill>
              </a:rPr>
              <a:t>5</a:t>
            </a:r>
          </a:p>
        </p:txBody>
      </p:sp>
      <p:sp>
        <p:nvSpPr>
          <p:cNvPr id="108573" name="Rectangle 29"/>
          <p:cNvSpPr>
            <a:spLocks noGrp="1" noChangeArrowheads="1"/>
          </p:cNvSpPr>
          <p:nvPr>
            <p:ph type="body" idx="1"/>
          </p:nvPr>
        </p:nvSpPr>
        <p:spPr>
          <a:xfrm>
            <a:off x="539750" y="260350"/>
            <a:ext cx="8229600" cy="2305050"/>
          </a:xfrm>
        </p:spPr>
        <p:txBody>
          <a:bodyPr/>
          <a:lstStyle/>
          <a:p>
            <a:pPr>
              <a:buClr>
                <a:srgbClr val="FF0000"/>
              </a:buClr>
              <a:buSzPct val="75000"/>
              <a:buFont typeface="Wingdings" pitchFamily="2" charset="2"/>
              <a:buChar char="l"/>
              <a:defRPr/>
            </a:pPr>
            <a:r>
              <a:rPr lang="zh-CN" altLang="en-US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第一方案：在</a:t>
            </a:r>
            <a:r>
              <a:rPr lang="en-US" altLang="zh-CN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x</a:t>
            </a:r>
            <a:r>
              <a:rPr lang="zh-CN" altLang="en-US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与</a:t>
            </a:r>
            <a:r>
              <a:rPr lang="en-US" altLang="zh-CN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c</a:t>
            </a:r>
            <a:r>
              <a:rPr lang="zh-CN" altLang="en-US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和</a:t>
            </a:r>
            <a:r>
              <a:rPr lang="en-US" altLang="zh-CN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a</a:t>
            </a:r>
            <a:r>
              <a:rPr lang="zh-CN" altLang="en-US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与</a:t>
            </a:r>
            <a:r>
              <a:rPr lang="en-US" altLang="zh-CN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d</a:t>
            </a:r>
            <a:r>
              <a:rPr lang="zh-CN" altLang="en-US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之间各增加一条重边，如</a:t>
            </a:r>
            <a:r>
              <a:rPr lang="zh-CN" altLang="en-US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图</a:t>
            </a:r>
            <a:r>
              <a:rPr lang="en-US" altLang="zh-CN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1.4</a:t>
            </a:r>
            <a:r>
              <a:rPr lang="zh-CN" altLang="en-US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所示</a:t>
            </a:r>
            <a:r>
              <a:rPr lang="en-US" altLang="zh-CN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, </a:t>
            </a:r>
            <a:r>
              <a:rPr lang="zh-CN" altLang="en-US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这时形成</a:t>
            </a:r>
            <a:r>
              <a:rPr lang="en-US" altLang="zh-CN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Euler</a:t>
            </a:r>
            <a:r>
              <a:rPr lang="zh-CN" altLang="en-US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闭迹</a:t>
            </a:r>
            <a:r>
              <a:rPr lang="en-US" altLang="zh-CN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:     </a:t>
            </a:r>
          </a:p>
          <a:p>
            <a:pPr>
              <a:buClr>
                <a:srgbClr val="FF0000"/>
              </a:buClr>
              <a:buSzPct val="75000"/>
              <a:buFont typeface="Wingdings" pitchFamily="2" charset="2"/>
              <a:buNone/>
              <a:defRPr/>
            </a:pPr>
            <a:r>
              <a:rPr lang="en-US" altLang="zh-CN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         x</a:t>
            </a:r>
            <a:r>
              <a:rPr lang="en-US" altLang="zh-CN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sym typeface="Symbol" pitchFamily="18" charset="2"/>
              </a:rPr>
              <a:t></a:t>
            </a:r>
            <a:r>
              <a:rPr lang="en-US" altLang="zh-CN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a</a:t>
            </a:r>
            <a:r>
              <a:rPr lang="en-US" altLang="zh-CN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sym typeface="Symbol" pitchFamily="18" charset="2"/>
              </a:rPr>
              <a:t></a:t>
            </a:r>
            <a:r>
              <a:rPr lang="en-US" altLang="zh-CN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b</a:t>
            </a:r>
            <a:r>
              <a:rPr lang="en-US" altLang="zh-CN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sym typeface="Symbol" pitchFamily="18" charset="2"/>
              </a:rPr>
              <a:t></a:t>
            </a:r>
            <a:r>
              <a:rPr lang="en-US" altLang="zh-CN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d</a:t>
            </a:r>
            <a:r>
              <a:rPr lang="en-US" altLang="zh-CN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sym typeface="Symbol" pitchFamily="18" charset="2"/>
              </a:rPr>
              <a:t></a:t>
            </a:r>
            <a:r>
              <a:rPr lang="en-US" altLang="zh-CN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a</a:t>
            </a:r>
            <a:r>
              <a:rPr lang="en-US" altLang="zh-CN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sym typeface="Symbol" pitchFamily="18" charset="2"/>
              </a:rPr>
              <a:t></a:t>
            </a:r>
            <a:r>
              <a:rPr lang="en-US" altLang="zh-CN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d</a:t>
            </a:r>
            <a:r>
              <a:rPr lang="en-US" altLang="zh-CN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sym typeface="Symbol" pitchFamily="18" charset="2"/>
              </a:rPr>
              <a:t></a:t>
            </a:r>
            <a:r>
              <a:rPr lang="en-US" altLang="zh-CN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c</a:t>
            </a:r>
            <a:r>
              <a:rPr lang="en-US" altLang="zh-CN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sym typeface="Symbol" pitchFamily="18" charset="2"/>
              </a:rPr>
              <a:t></a:t>
            </a:r>
            <a:r>
              <a:rPr lang="en-US" altLang="zh-CN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b</a:t>
            </a:r>
            <a:r>
              <a:rPr lang="en-US" altLang="zh-CN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sym typeface="Symbol" pitchFamily="18" charset="2"/>
              </a:rPr>
              <a:t></a:t>
            </a:r>
            <a:r>
              <a:rPr lang="en-US" altLang="zh-CN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x</a:t>
            </a:r>
            <a:r>
              <a:rPr lang="en-US" altLang="zh-CN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sym typeface="Symbol" pitchFamily="18" charset="2"/>
              </a:rPr>
              <a:t></a:t>
            </a:r>
            <a:r>
              <a:rPr lang="en-US" altLang="zh-CN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c</a:t>
            </a:r>
            <a:r>
              <a:rPr lang="en-US" altLang="zh-CN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sym typeface="Symbol" pitchFamily="18" charset="2"/>
              </a:rPr>
              <a:t></a:t>
            </a:r>
            <a:r>
              <a:rPr lang="en-US" altLang="zh-CN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x</a:t>
            </a:r>
          </a:p>
          <a:p>
            <a:pPr>
              <a:buClr>
                <a:srgbClr val="FF0000"/>
              </a:buClr>
              <a:buSzPct val="75000"/>
              <a:buFont typeface="Wingdings" pitchFamily="2" charset="2"/>
              <a:buChar char="l"/>
              <a:defRPr/>
            </a:pPr>
            <a:r>
              <a:rPr lang="zh-CN" altLang="en-US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总里程为</a:t>
            </a:r>
            <a:r>
              <a:rPr lang="en-US" altLang="zh-CN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32</a:t>
            </a:r>
            <a:r>
              <a:rPr lang="en-US" altLang="zh-CN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. </a:t>
            </a:r>
          </a:p>
        </p:txBody>
      </p:sp>
      <p:sp>
        <p:nvSpPr>
          <p:cNvPr id="54298" name="Text Box 30"/>
          <p:cNvSpPr txBox="1">
            <a:spLocks noChangeArrowheads="1"/>
          </p:cNvSpPr>
          <p:nvPr/>
        </p:nvSpPr>
        <p:spPr bwMode="auto">
          <a:xfrm>
            <a:off x="4211638" y="3716338"/>
            <a:ext cx="466725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r>
              <a:rPr lang="en-US" altLang="zh-CN" sz="4000">
                <a:solidFill>
                  <a:srgbClr val="FF0000"/>
                </a:solidFill>
              </a:rPr>
              <a:t>b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85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85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85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85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85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85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85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85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567" grpId="0" animBg="1"/>
      <p:bldP spid="108568" grpId="0" animBg="1"/>
      <p:bldP spid="108569" grpId="0"/>
      <p:bldP spid="108570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39750" y="620713"/>
            <a:ext cx="8229600" cy="2447925"/>
          </a:xfrm>
        </p:spPr>
        <p:txBody>
          <a:bodyPr/>
          <a:lstStyle/>
          <a:p>
            <a:pPr>
              <a:buClr>
                <a:srgbClr val="FF0000"/>
              </a:buClr>
              <a:buSzPct val="75000"/>
              <a:buFont typeface="Wingdings" pitchFamily="2" charset="2"/>
              <a:buChar char="l"/>
              <a:defRPr/>
            </a:pPr>
            <a:r>
              <a:rPr lang="zh-CN" altLang="en-US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第二方案：在</a:t>
            </a:r>
            <a:r>
              <a:rPr lang="en-US" altLang="zh-CN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x</a:t>
            </a:r>
            <a:r>
              <a:rPr lang="zh-CN" alt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与</a:t>
            </a:r>
            <a:r>
              <a:rPr lang="en-US" altLang="zh-CN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a</a:t>
            </a:r>
            <a:r>
              <a:rPr lang="zh-CN" altLang="en-US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和</a:t>
            </a:r>
            <a:r>
              <a:rPr lang="en-US" altLang="zh-CN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c</a:t>
            </a:r>
            <a:r>
              <a:rPr lang="zh-CN" alt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与</a:t>
            </a:r>
            <a:r>
              <a:rPr lang="en-US" altLang="zh-CN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d</a:t>
            </a:r>
            <a:r>
              <a:rPr lang="zh-CN" altLang="en-US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之间各增加一条重边</a:t>
            </a:r>
            <a:r>
              <a:rPr lang="en-US" altLang="zh-CN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, </a:t>
            </a:r>
            <a:r>
              <a:rPr lang="zh-CN" altLang="en-US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如</a:t>
            </a:r>
            <a:r>
              <a:rPr lang="zh-CN" altLang="en-US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图</a:t>
            </a:r>
            <a:r>
              <a:rPr lang="en-US" altLang="zh-CN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1.5</a:t>
            </a:r>
            <a:r>
              <a:rPr lang="zh-CN" altLang="en-US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所示</a:t>
            </a:r>
            <a:r>
              <a:rPr lang="en-US" altLang="zh-CN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, </a:t>
            </a:r>
            <a:r>
              <a:rPr lang="zh-CN" altLang="en-US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这时形成</a:t>
            </a:r>
            <a:r>
              <a:rPr lang="en-US" altLang="zh-CN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Euler</a:t>
            </a:r>
            <a:r>
              <a:rPr lang="zh-CN" altLang="en-US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闭迹：</a:t>
            </a:r>
          </a:p>
          <a:p>
            <a:pPr>
              <a:buClr>
                <a:srgbClr val="FF0000"/>
              </a:buClr>
              <a:buSzPct val="75000"/>
              <a:buFont typeface="Wingdings" pitchFamily="2" charset="2"/>
              <a:buNone/>
              <a:defRPr/>
            </a:pPr>
            <a:r>
              <a:rPr lang="zh-CN" altLang="en-US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    </a:t>
            </a:r>
            <a:r>
              <a:rPr lang="en-US" altLang="zh-CN" dirty="0" err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x</a:t>
            </a:r>
            <a:r>
              <a:rPr lang="en-US" altLang="zh-CN" dirty="0" err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sym typeface="Symbol" pitchFamily="18" charset="2"/>
              </a:rPr>
              <a:t></a:t>
            </a:r>
            <a:r>
              <a:rPr lang="en-US" altLang="zh-CN" dirty="0" err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a</a:t>
            </a:r>
            <a:r>
              <a:rPr lang="en-US" altLang="zh-CN" dirty="0" err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sym typeface="Symbol" pitchFamily="18" charset="2"/>
              </a:rPr>
              <a:t></a:t>
            </a:r>
            <a:r>
              <a:rPr lang="en-US" altLang="zh-CN" dirty="0" err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b</a:t>
            </a:r>
            <a:r>
              <a:rPr lang="en-US" altLang="zh-CN" dirty="0" err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sym typeface="Symbol" pitchFamily="18" charset="2"/>
              </a:rPr>
              <a:t></a:t>
            </a:r>
            <a:r>
              <a:rPr lang="en-US" altLang="zh-CN" dirty="0" err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x</a:t>
            </a:r>
            <a:r>
              <a:rPr lang="en-US" altLang="zh-CN" dirty="0" err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sym typeface="Symbol" pitchFamily="18" charset="2"/>
              </a:rPr>
              <a:t></a:t>
            </a:r>
            <a:r>
              <a:rPr lang="en-US" altLang="zh-CN" dirty="0" err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a</a:t>
            </a:r>
            <a:r>
              <a:rPr lang="en-US" altLang="zh-CN" dirty="0" err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sym typeface="Symbol" pitchFamily="18" charset="2"/>
              </a:rPr>
              <a:t></a:t>
            </a:r>
            <a:r>
              <a:rPr lang="en-US" altLang="zh-CN" dirty="0" err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d</a:t>
            </a:r>
            <a:r>
              <a:rPr lang="en-US" altLang="zh-CN" dirty="0" err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sym typeface="Symbol" pitchFamily="18" charset="2"/>
              </a:rPr>
              <a:t></a:t>
            </a:r>
            <a:r>
              <a:rPr lang="en-US" altLang="zh-CN" dirty="0" err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b</a:t>
            </a:r>
            <a:r>
              <a:rPr lang="en-US" altLang="zh-CN" dirty="0" err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sym typeface="Symbol" pitchFamily="18" charset="2"/>
              </a:rPr>
              <a:t></a:t>
            </a:r>
            <a:r>
              <a:rPr lang="en-US" altLang="zh-CN" dirty="0" err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c</a:t>
            </a:r>
            <a:r>
              <a:rPr lang="en-US" altLang="zh-CN" dirty="0" err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sym typeface="Symbol" pitchFamily="18" charset="2"/>
              </a:rPr>
              <a:t></a:t>
            </a:r>
            <a:r>
              <a:rPr lang="en-US" altLang="zh-CN" dirty="0" err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d</a:t>
            </a:r>
            <a:r>
              <a:rPr lang="en-US" altLang="zh-CN" dirty="0" err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sym typeface="Symbol" pitchFamily="18" charset="2"/>
              </a:rPr>
              <a:t></a:t>
            </a:r>
            <a:r>
              <a:rPr lang="en-US" altLang="zh-CN" dirty="0" err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c</a:t>
            </a:r>
            <a:r>
              <a:rPr lang="en-US" altLang="zh-CN" dirty="0" err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sym typeface="Symbol" pitchFamily="18" charset="2"/>
              </a:rPr>
              <a:t></a:t>
            </a:r>
            <a:r>
              <a:rPr lang="en-US" altLang="zh-CN" dirty="0" err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x</a:t>
            </a:r>
            <a:endParaRPr lang="en-US" altLang="zh-CN" dirty="0">
              <a:solidFill>
                <a:srgbClr val="0000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</a:endParaRPr>
          </a:p>
          <a:p>
            <a:pPr>
              <a:buClr>
                <a:srgbClr val="FF0000"/>
              </a:buClr>
              <a:buSzPct val="75000"/>
              <a:buFont typeface="Wingdings" pitchFamily="2" charset="2"/>
              <a:buChar char="l"/>
              <a:defRPr/>
            </a:pPr>
            <a:r>
              <a:rPr lang="zh-CN" altLang="en-US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总里程为</a:t>
            </a:r>
            <a:r>
              <a:rPr lang="en-US" altLang="zh-CN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24</a:t>
            </a:r>
            <a:r>
              <a:rPr lang="en-US" altLang="zh-CN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. </a:t>
            </a:r>
          </a:p>
        </p:txBody>
      </p:sp>
      <p:sp>
        <p:nvSpPr>
          <p:cNvPr id="55298" name="Line 3"/>
          <p:cNvSpPr>
            <a:spLocks noChangeShapeType="1"/>
          </p:cNvSpPr>
          <p:nvPr/>
        </p:nvSpPr>
        <p:spPr bwMode="auto">
          <a:xfrm>
            <a:off x="2555875" y="3500438"/>
            <a:ext cx="3744913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5299" name="Line 4"/>
          <p:cNvSpPr>
            <a:spLocks noChangeShapeType="1"/>
          </p:cNvSpPr>
          <p:nvPr/>
        </p:nvSpPr>
        <p:spPr bwMode="auto">
          <a:xfrm>
            <a:off x="2555875" y="5229225"/>
            <a:ext cx="3744913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5300" name="Line 5"/>
          <p:cNvSpPr>
            <a:spLocks noChangeShapeType="1"/>
          </p:cNvSpPr>
          <p:nvPr/>
        </p:nvSpPr>
        <p:spPr bwMode="auto">
          <a:xfrm>
            <a:off x="2555875" y="3500438"/>
            <a:ext cx="0" cy="1728787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5301" name="Line 6"/>
          <p:cNvSpPr>
            <a:spLocks noChangeShapeType="1"/>
          </p:cNvSpPr>
          <p:nvPr/>
        </p:nvSpPr>
        <p:spPr bwMode="auto">
          <a:xfrm>
            <a:off x="6300788" y="3500438"/>
            <a:ext cx="0" cy="1728787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5302" name="Line 7"/>
          <p:cNvSpPr>
            <a:spLocks noChangeShapeType="1"/>
          </p:cNvSpPr>
          <p:nvPr/>
        </p:nvSpPr>
        <p:spPr bwMode="auto">
          <a:xfrm flipV="1">
            <a:off x="2555875" y="3500438"/>
            <a:ext cx="3744913" cy="1728787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5303" name="Line 8"/>
          <p:cNvSpPr>
            <a:spLocks noChangeShapeType="1"/>
          </p:cNvSpPr>
          <p:nvPr/>
        </p:nvSpPr>
        <p:spPr bwMode="auto">
          <a:xfrm>
            <a:off x="2555875" y="3500438"/>
            <a:ext cx="1871663" cy="865187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5304" name="Line 9"/>
          <p:cNvSpPr>
            <a:spLocks noChangeShapeType="1"/>
          </p:cNvSpPr>
          <p:nvPr/>
        </p:nvSpPr>
        <p:spPr bwMode="auto">
          <a:xfrm>
            <a:off x="4429125" y="4364038"/>
            <a:ext cx="1871663" cy="865187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5305" name="Text Box 10"/>
          <p:cNvSpPr txBox="1">
            <a:spLocks noChangeArrowheads="1"/>
          </p:cNvSpPr>
          <p:nvPr/>
        </p:nvSpPr>
        <p:spPr bwMode="auto">
          <a:xfrm>
            <a:off x="1958975" y="2805113"/>
            <a:ext cx="43815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r>
              <a:rPr lang="en-US" altLang="zh-CN" sz="400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5306" name="Text Box 11"/>
          <p:cNvSpPr txBox="1">
            <a:spLocks noChangeArrowheads="1"/>
          </p:cNvSpPr>
          <p:nvPr/>
        </p:nvSpPr>
        <p:spPr bwMode="auto">
          <a:xfrm>
            <a:off x="1979613" y="5037138"/>
            <a:ext cx="43815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r>
              <a:rPr lang="en-US" altLang="zh-CN" sz="4000">
                <a:solidFill>
                  <a:srgbClr val="FF0000"/>
                </a:solidFill>
              </a:rPr>
              <a:t>a</a:t>
            </a:r>
          </a:p>
        </p:txBody>
      </p:sp>
      <p:sp>
        <p:nvSpPr>
          <p:cNvPr id="55307" name="Text Box 12"/>
          <p:cNvSpPr txBox="1">
            <a:spLocks noChangeArrowheads="1"/>
          </p:cNvSpPr>
          <p:nvPr/>
        </p:nvSpPr>
        <p:spPr bwMode="auto">
          <a:xfrm>
            <a:off x="6516688" y="2876550"/>
            <a:ext cx="409575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r>
              <a:rPr lang="en-US" altLang="zh-CN" sz="4000">
                <a:solidFill>
                  <a:srgbClr val="FF0000"/>
                </a:solidFill>
              </a:rPr>
              <a:t>c</a:t>
            </a:r>
          </a:p>
        </p:txBody>
      </p:sp>
      <p:sp>
        <p:nvSpPr>
          <p:cNvPr id="55308" name="Text Box 13"/>
          <p:cNvSpPr txBox="1">
            <a:spLocks noChangeArrowheads="1"/>
          </p:cNvSpPr>
          <p:nvPr/>
        </p:nvSpPr>
        <p:spPr bwMode="auto">
          <a:xfrm>
            <a:off x="6516688" y="4965700"/>
            <a:ext cx="466725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r>
              <a:rPr lang="en-US" altLang="zh-CN" sz="4000">
                <a:solidFill>
                  <a:srgbClr val="FF0000"/>
                </a:solidFill>
              </a:rPr>
              <a:t>d</a:t>
            </a:r>
          </a:p>
        </p:txBody>
      </p:sp>
      <p:sp>
        <p:nvSpPr>
          <p:cNvPr id="55309" name="Text Box 14"/>
          <p:cNvSpPr txBox="1">
            <a:spLocks noChangeArrowheads="1"/>
          </p:cNvSpPr>
          <p:nvPr/>
        </p:nvSpPr>
        <p:spPr bwMode="auto">
          <a:xfrm>
            <a:off x="4159250" y="3022600"/>
            <a:ext cx="3619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r>
              <a:rPr lang="en-US" altLang="zh-CN" sz="2800">
                <a:solidFill>
                  <a:srgbClr val="0000FF"/>
                </a:solidFill>
              </a:rPr>
              <a:t>5</a:t>
            </a:r>
          </a:p>
        </p:txBody>
      </p:sp>
      <p:sp>
        <p:nvSpPr>
          <p:cNvPr id="55310" name="Text Box 15"/>
          <p:cNvSpPr txBox="1">
            <a:spLocks noChangeArrowheads="1"/>
          </p:cNvSpPr>
          <p:nvPr/>
        </p:nvSpPr>
        <p:spPr bwMode="auto">
          <a:xfrm>
            <a:off x="4211638" y="5141913"/>
            <a:ext cx="3619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r>
              <a:rPr lang="en-US" altLang="zh-CN" sz="2800">
                <a:solidFill>
                  <a:srgbClr val="0000FF"/>
                </a:solidFill>
              </a:rPr>
              <a:t>5</a:t>
            </a:r>
          </a:p>
        </p:txBody>
      </p:sp>
      <p:sp>
        <p:nvSpPr>
          <p:cNvPr id="55311" name="Text Box 16"/>
          <p:cNvSpPr txBox="1">
            <a:spLocks noChangeArrowheads="1"/>
          </p:cNvSpPr>
          <p:nvPr/>
        </p:nvSpPr>
        <p:spPr bwMode="auto">
          <a:xfrm>
            <a:off x="2195513" y="4062413"/>
            <a:ext cx="3619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r>
              <a:rPr lang="en-US" altLang="zh-CN" sz="2800">
                <a:solidFill>
                  <a:srgbClr val="0000FF"/>
                </a:solidFill>
              </a:rPr>
              <a:t>1</a:t>
            </a:r>
          </a:p>
        </p:txBody>
      </p:sp>
      <p:sp>
        <p:nvSpPr>
          <p:cNvPr id="55312" name="Text Box 17"/>
          <p:cNvSpPr txBox="1">
            <a:spLocks noChangeArrowheads="1"/>
          </p:cNvSpPr>
          <p:nvPr/>
        </p:nvSpPr>
        <p:spPr bwMode="auto">
          <a:xfrm>
            <a:off x="6297613" y="4133850"/>
            <a:ext cx="3619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r>
              <a:rPr lang="en-US" altLang="zh-CN" sz="2800">
                <a:solidFill>
                  <a:srgbClr val="0000FF"/>
                </a:solidFill>
              </a:rPr>
              <a:t>1</a:t>
            </a:r>
          </a:p>
        </p:txBody>
      </p:sp>
      <p:sp>
        <p:nvSpPr>
          <p:cNvPr id="55313" name="Text Box 18"/>
          <p:cNvSpPr txBox="1">
            <a:spLocks noChangeArrowheads="1"/>
          </p:cNvSpPr>
          <p:nvPr/>
        </p:nvSpPr>
        <p:spPr bwMode="auto">
          <a:xfrm>
            <a:off x="4857750" y="3630613"/>
            <a:ext cx="3619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r>
              <a:rPr lang="en-US" altLang="zh-CN" sz="2800">
                <a:solidFill>
                  <a:srgbClr val="0000FF"/>
                </a:solidFill>
              </a:rPr>
              <a:t>2</a:t>
            </a:r>
          </a:p>
        </p:txBody>
      </p:sp>
      <p:sp>
        <p:nvSpPr>
          <p:cNvPr id="55314" name="Text Box 19"/>
          <p:cNvSpPr txBox="1">
            <a:spLocks noChangeArrowheads="1"/>
          </p:cNvSpPr>
          <p:nvPr/>
        </p:nvSpPr>
        <p:spPr bwMode="auto">
          <a:xfrm>
            <a:off x="3492500" y="3557588"/>
            <a:ext cx="3619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r>
              <a:rPr lang="en-US" altLang="zh-CN" sz="2800">
                <a:solidFill>
                  <a:srgbClr val="0000FF"/>
                </a:solidFill>
              </a:rPr>
              <a:t>1</a:t>
            </a:r>
          </a:p>
        </p:txBody>
      </p:sp>
      <p:sp>
        <p:nvSpPr>
          <p:cNvPr id="55315" name="Text Box 20"/>
          <p:cNvSpPr txBox="1">
            <a:spLocks noChangeArrowheads="1"/>
          </p:cNvSpPr>
          <p:nvPr/>
        </p:nvSpPr>
        <p:spPr bwMode="auto">
          <a:xfrm>
            <a:off x="2987675" y="4494213"/>
            <a:ext cx="3619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r>
              <a:rPr lang="en-US" altLang="zh-CN" sz="2800">
                <a:solidFill>
                  <a:srgbClr val="0000FF"/>
                </a:solidFill>
              </a:rPr>
              <a:t>4</a:t>
            </a:r>
          </a:p>
        </p:txBody>
      </p:sp>
      <p:sp>
        <p:nvSpPr>
          <p:cNvPr id="55316" name="Text Box 21"/>
          <p:cNvSpPr txBox="1">
            <a:spLocks noChangeArrowheads="1"/>
          </p:cNvSpPr>
          <p:nvPr/>
        </p:nvSpPr>
        <p:spPr bwMode="auto">
          <a:xfrm>
            <a:off x="5434013" y="4422775"/>
            <a:ext cx="3619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r>
              <a:rPr lang="en-US" altLang="zh-CN" sz="2800">
                <a:solidFill>
                  <a:srgbClr val="0000FF"/>
                </a:solidFill>
              </a:rPr>
              <a:t>3</a:t>
            </a:r>
          </a:p>
        </p:txBody>
      </p:sp>
      <p:sp>
        <p:nvSpPr>
          <p:cNvPr id="55317" name="Text Box 22"/>
          <p:cNvSpPr txBox="1">
            <a:spLocks noChangeArrowheads="1"/>
          </p:cNvSpPr>
          <p:nvPr/>
        </p:nvSpPr>
        <p:spPr bwMode="auto">
          <a:xfrm>
            <a:off x="3851275" y="5876925"/>
            <a:ext cx="995363" cy="528638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r>
              <a:rPr lang="zh-CN" altLang="en-US" sz="2800">
                <a:solidFill>
                  <a:srgbClr val="0000FF"/>
                </a:solidFill>
              </a:rPr>
              <a:t>图</a:t>
            </a:r>
            <a:r>
              <a:rPr lang="en-US" altLang="zh-CN" sz="2800">
                <a:solidFill>
                  <a:srgbClr val="0000FF"/>
                </a:solidFill>
              </a:rPr>
              <a:t>1.5</a:t>
            </a:r>
          </a:p>
        </p:txBody>
      </p:sp>
      <p:sp>
        <p:nvSpPr>
          <p:cNvPr id="109592" name="Freeform 24"/>
          <p:cNvSpPr>
            <a:spLocks/>
          </p:cNvSpPr>
          <p:nvPr/>
        </p:nvSpPr>
        <p:spPr bwMode="auto">
          <a:xfrm>
            <a:off x="1908175" y="3500438"/>
            <a:ext cx="647700" cy="1728787"/>
          </a:xfrm>
          <a:custGeom>
            <a:avLst/>
            <a:gdLst>
              <a:gd name="T0" fmla="*/ 1028223750 w 408"/>
              <a:gd name="T1" fmla="*/ 0 h 1089"/>
              <a:gd name="T2" fmla="*/ 0 w 408"/>
              <a:gd name="T3" fmla="*/ 1257556811 h 1089"/>
              <a:gd name="T4" fmla="*/ 1028223750 w 408"/>
              <a:gd name="T5" fmla="*/ 2147483647 h 1089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408" h="1089">
                <a:moveTo>
                  <a:pt x="408" y="0"/>
                </a:moveTo>
                <a:cubicBezTo>
                  <a:pt x="204" y="159"/>
                  <a:pt x="0" y="318"/>
                  <a:pt x="0" y="499"/>
                </a:cubicBezTo>
                <a:cubicBezTo>
                  <a:pt x="0" y="680"/>
                  <a:pt x="340" y="991"/>
                  <a:pt x="408" y="1089"/>
                </a:cubicBezTo>
              </a:path>
            </a:pathLst>
          </a:custGeom>
          <a:noFill/>
          <a:ln w="28575" cmpd="sng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9593" name="Freeform 25"/>
          <p:cNvSpPr>
            <a:spLocks/>
          </p:cNvSpPr>
          <p:nvPr/>
        </p:nvSpPr>
        <p:spPr bwMode="auto">
          <a:xfrm>
            <a:off x="6300788" y="3500438"/>
            <a:ext cx="576262" cy="1728787"/>
          </a:xfrm>
          <a:custGeom>
            <a:avLst/>
            <a:gdLst>
              <a:gd name="T0" fmla="*/ 0 w 363"/>
              <a:gd name="T1" fmla="*/ 0 h 1089"/>
              <a:gd name="T2" fmla="*/ 914815131 w 363"/>
              <a:gd name="T3" fmla="*/ 1486891757 h 1089"/>
              <a:gd name="T4" fmla="*/ 0 w 363"/>
              <a:gd name="T5" fmla="*/ 2147483647 h 1089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363" h="1089">
                <a:moveTo>
                  <a:pt x="0" y="0"/>
                </a:moveTo>
                <a:cubicBezTo>
                  <a:pt x="181" y="204"/>
                  <a:pt x="363" y="409"/>
                  <a:pt x="363" y="590"/>
                </a:cubicBezTo>
                <a:cubicBezTo>
                  <a:pt x="363" y="771"/>
                  <a:pt x="60" y="1006"/>
                  <a:pt x="0" y="1089"/>
                </a:cubicBezTo>
              </a:path>
            </a:pathLst>
          </a:custGeom>
          <a:noFill/>
          <a:ln w="28575" cmpd="sng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9594" name="Text Box 26"/>
          <p:cNvSpPr txBox="1">
            <a:spLocks noChangeArrowheads="1"/>
          </p:cNvSpPr>
          <p:nvPr/>
        </p:nvSpPr>
        <p:spPr bwMode="auto">
          <a:xfrm>
            <a:off x="1617663" y="4005263"/>
            <a:ext cx="3619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r>
              <a:rPr lang="en-US" altLang="zh-CN" sz="2800">
                <a:solidFill>
                  <a:srgbClr val="0000FF"/>
                </a:solidFill>
              </a:rPr>
              <a:t>1</a:t>
            </a:r>
          </a:p>
        </p:txBody>
      </p:sp>
      <p:sp>
        <p:nvSpPr>
          <p:cNvPr id="109595" name="Text Box 27"/>
          <p:cNvSpPr txBox="1">
            <a:spLocks noChangeArrowheads="1"/>
          </p:cNvSpPr>
          <p:nvPr/>
        </p:nvSpPr>
        <p:spPr bwMode="auto">
          <a:xfrm>
            <a:off x="6804025" y="4133850"/>
            <a:ext cx="3619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r>
              <a:rPr lang="en-US" altLang="zh-CN" sz="2800">
                <a:solidFill>
                  <a:srgbClr val="0000FF"/>
                </a:solidFill>
              </a:rPr>
              <a:t>1</a:t>
            </a:r>
          </a:p>
        </p:txBody>
      </p:sp>
      <p:sp>
        <p:nvSpPr>
          <p:cNvPr id="55322" name="Text Box 28"/>
          <p:cNvSpPr txBox="1">
            <a:spLocks noChangeArrowheads="1"/>
          </p:cNvSpPr>
          <p:nvPr/>
        </p:nvSpPr>
        <p:spPr bwMode="auto">
          <a:xfrm>
            <a:off x="4176713" y="3663950"/>
            <a:ext cx="466725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r>
              <a:rPr lang="en-US" altLang="zh-CN" sz="4000">
                <a:solidFill>
                  <a:srgbClr val="FF0000"/>
                </a:solidFill>
              </a:rPr>
              <a:t>b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95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95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95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95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95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95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95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95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592" grpId="0" animBg="1"/>
      <p:bldP spid="109593" grpId="0" animBg="1"/>
      <p:bldP spid="109594" grpId="0"/>
      <p:bldP spid="109595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179388" y="1484313"/>
            <a:ext cx="5329237" cy="5162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algn="just"/>
            <a:r>
              <a:rPr lang="en-US" altLang="zh-CN" sz="2800"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</a:rPr>
              <a:t>    </a:t>
            </a:r>
            <a:r>
              <a:rPr lang="zh-CN" altLang="en-US" sz="2800"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</a:rPr>
              <a:t>１８５９年发明的一种游戏。</a:t>
            </a:r>
          </a:p>
          <a:p>
            <a:pPr algn="just"/>
            <a:r>
              <a:rPr lang="zh-CN" altLang="en-US" sz="2800"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</a:rPr>
              <a:t>   在一个实心的正十二面体，</a:t>
            </a:r>
            <a:r>
              <a:rPr lang="en-US" altLang="zh-CN" sz="2800"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</a:rPr>
              <a:t>20</a:t>
            </a:r>
            <a:r>
              <a:rPr lang="zh-CN" altLang="en-US" sz="2800"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</a:rPr>
              <a:t>个顶点标上世界著名大城市的名字，要求游戏者从某一城市出发，遍历各城市一次，最后回到原地。</a:t>
            </a:r>
          </a:p>
          <a:p>
            <a:pPr algn="just"/>
            <a:r>
              <a:rPr lang="zh-CN" altLang="en-US" sz="2800"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</a:rPr>
              <a:t>    这就是“绕行世界”问题。即</a:t>
            </a:r>
            <a:r>
              <a:rPr lang="zh-CN" altLang="en-US" sz="2800">
                <a:solidFill>
                  <a:schemeClr val="tx1"/>
                </a:solidFill>
                <a:ea typeface="宋体" charset="0"/>
                <a:cs typeface="宋体" charset="0"/>
              </a:rPr>
              <a:t>找一条经过所有顶点（城市）的圈。</a:t>
            </a:r>
          </a:p>
        </p:txBody>
      </p:sp>
      <p:sp>
        <p:nvSpPr>
          <p:cNvPr id="56322" name="Rectangle 1"/>
          <p:cNvSpPr>
            <a:spLocks noChangeArrowheads="1"/>
          </p:cNvSpPr>
          <p:nvPr/>
        </p:nvSpPr>
        <p:spPr bwMode="auto">
          <a:xfrm>
            <a:off x="468313" y="33338"/>
            <a:ext cx="5332412" cy="66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just"/>
            <a:r>
              <a:rPr lang="en-US" altLang="zh-CN" sz="3200">
                <a:solidFill>
                  <a:srgbClr val="000090"/>
                </a:solidFill>
                <a:latin typeface="Kaiti SC Regular" charset="0"/>
                <a:ea typeface="Kaiti SC Regular" charset="0"/>
                <a:cs typeface="Kaiti SC Regular" charset="0"/>
              </a:rPr>
              <a:t>Hamilton(</a:t>
            </a:r>
            <a:r>
              <a:rPr lang="zh-CN" altLang="en-US" sz="3200">
                <a:solidFill>
                  <a:srgbClr val="000090"/>
                </a:solidFill>
                <a:latin typeface="Kaiti SC Regular" charset="0"/>
                <a:ea typeface="Heiti SC Light" charset="0"/>
                <a:cs typeface="Heiti SC Light" charset="0"/>
              </a:rPr>
              <a:t>哈密顿</a:t>
            </a:r>
            <a:r>
              <a:rPr lang="en-US" altLang="zh-CN" sz="3200">
                <a:solidFill>
                  <a:srgbClr val="000090"/>
                </a:solidFill>
                <a:latin typeface="Kaiti SC Regular" charset="0"/>
                <a:ea typeface="Kaiti SC Regular" charset="0"/>
                <a:cs typeface="Kaiti SC Regular" charset="0"/>
              </a:rPr>
              <a:t>)</a:t>
            </a:r>
            <a:r>
              <a:rPr lang="zh-CN" altLang="en-US" sz="3200">
                <a:solidFill>
                  <a:srgbClr val="000090"/>
                </a:solidFill>
                <a:latin typeface="Kaiti SC Regular" charset="0"/>
                <a:ea typeface="Heiti SC Light" charset="0"/>
                <a:cs typeface="Heiti SC Light" charset="0"/>
              </a:rPr>
              <a:t>道路问题：</a:t>
            </a:r>
          </a:p>
        </p:txBody>
      </p:sp>
      <p:grpSp>
        <p:nvGrpSpPr>
          <p:cNvPr id="5" name="组合 86"/>
          <p:cNvGrpSpPr>
            <a:grpSpLocks/>
          </p:cNvGrpSpPr>
          <p:nvPr/>
        </p:nvGrpSpPr>
        <p:grpSpPr bwMode="auto">
          <a:xfrm>
            <a:off x="5724525" y="1989138"/>
            <a:ext cx="3111500" cy="2578100"/>
            <a:chOff x="323528" y="3515196"/>
            <a:chExt cx="3111500" cy="2578100"/>
          </a:xfrm>
        </p:grpSpPr>
        <p:sp>
          <p:nvSpPr>
            <p:cNvPr id="56324" name="Line 4"/>
            <p:cNvSpPr>
              <a:spLocks noChangeShapeType="1"/>
            </p:cNvSpPr>
            <p:nvPr/>
          </p:nvSpPr>
          <p:spPr bwMode="auto">
            <a:xfrm flipH="1">
              <a:off x="380678" y="3597746"/>
              <a:ext cx="1625600" cy="1117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6325" name="Line 5"/>
            <p:cNvSpPr>
              <a:spLocks noChangeShapeType="1"/>
            </p:cNvSpPr>
            <p:nvPr/>
          </p:nvSpPr>
          <p:spPr bwMode="auto">
            <a:xfrm>
              <a:off x="399728" y="4734396"/>
              <a:ext cx="749300" cy="12827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6326" name="Line 6"/>
            <p:cNvSpPr>
              <a:spLocks noChangeShapeType="1"/>
            </p:cNvSpPr>
            <p:nvPr/>
          </p:nvSpPr>
          <p:spPr bwMode="auto">
            <a:xfrm>
              <a:off x="1168078" y="6023446"/>
              <a:ext cx="149860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6327" name="Line 7"/>
            <p:cNvSpPr>
              <a:spLocks noChangeShapeType="1"/>
            </p:cNvSpPr>
            <p:nvPr/>
          </p:nvSpPr>
          <p:spPr bwMode="auto">
            <a:xfrm flipV="1">
              <a:off x="2761928" y="4797896"/>
              <a:ext cx="596900" cy="12319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6328" name="Line 8"/>
            <p:cNvSpPr>
              <a:spLocks noChangeShapeType="1"/>
            </p:cNvSpPr>
            <p:nvPr/>
          </p:nvSpPr>
          <p:spPr bwMode="auto">
            <a:xfrm flipH="1" flipV="1">
              <a:off x="2057078" y="3572346"/>
              <a:ext cx="1320800" cy="1244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6329" name="Line 9"/>
            <p:cNvSpPr>
              <a:spLocks noChangeShapeType="1"/>
            </p:cNvSpPr>
            <p:nvPr/>
          </p:nvSpPr>
          <p:spPr bwMode="auto">
            <a:xfrm flipH="1">
              <a:off x="1447478" y="4207346"/>
              <a:ext cx="482600" cy="355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6330" name="Line 10"/>
            <p:cNvSpPr>
              <a:spLocks noChangeShapeType="1"/>
            </p:cNvSpPr>
            <p:nvPr/>
          </p:nvSpPr>
          <p:spPr bwMode="auto">
            <a:xfrm>
              <a:off x="1091878" y="4816946"/>
              <a:ext cx="203200" cy="4318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6331" name="Line 11"/>
            <p:cNvSpPr>
              <a:spLocks noChangeShapeType="1"/>
            </p:cNvSpPr>
            <p:nvPr/>
          </p:nvSpPr>
          <p:spPr bwMode="auto">
            <a:xfrm>
              <a:off x="1472878" y="5566246"/>
              <a:ext cx="43180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6332" name="Line 12"/>
            <p:cNvSpPr>
              <a:spLocks noChangeShapeType="1"/>
            </p:cNvSpPr>
            <p:nvPr/>
          </p:nvSpPr>
          <p:spPr bwMode="auto">
            <a:xfrm flipV="1">
              <a:off x="2387278" y="4943946"/>
              <a:ext cx="279400" cy="6350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6333" name="Line 13"/>
            <p:cNvSpPr>
              <a:spLocks noChangeShapeType="1"/>
            </p:cNvSpPr>
            <p:nvPr/>
          </p:nvSpPr>
          <p:spPr bwMode="auto">
            <a:xfrm flipH="1" flipV="1">
              <a:off x="1904678" y="4181946"/>
              <a:ext cx="406400" cy="4064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6334" name="Line 14"/>
            <p:cNvSpPr>
              <a:spLocks noChangeShapeType="1"/>
            </p:cNvSpPr>
            <p:nvPr/>
          </p:nvSpPr>
          <p:spPr bwMode="auto">
            <a:xfrm>
              <a:off x="1695128" y="4804246"/>
              <a:ext cx="3683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6335" name="Line 15"/>
            <p:cNvSpPr>
              <a:spLocks noChangeShapeType="1"/>
            </p:cNvSpPr>
            <p:nvPr/>
          </p:nvSpPr>
          <p:spPr bwMode="auto">
            <a:xfrm>
              <a:off x="2082478" y="4816946"/>
              <a:ext cx="50800" cy="2032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6336" name="Line 16"/>
            <p:cNvSpPr>
              <a:spLocks noChangeShapeType="1"/>
            </p:cNvSpPr>
            <p:nvPr/>
          </p:nvSpPr>
          <p:spPr bwMode="auto">
            <a:xfrm flipH="1">
              <a:off x="1904678" y="5045546"/>
              <a:ext cx="254000" cy="2032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6337" name="Line 17"/>
            <p:cNvSpPr>
              <a:spLocks noChangeShapeType="1"/>
            </p:cNvSpPr>
            <p:nvPr/>
          </p:nvSpPr>
          <p:spPr bwMode="auto">
            <a:xfrm flipH="1" flipV="1">
              <a:off x="1682428" y="5026496"/>
              <a:ext cx="241300" cy="2413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6338" name="Line 18"/>
            <p:cNvSpPr>
              <a:spLocks noChangeShapeType="1"/>
            </p:cNvSpPr>
            <p:nvPr/>
          </p:nvSpPr>
          <p:spPr bwMode="auto">
            <a:xfrm flipV="1">
              <a:off x="1688778" y="4791546"/>
              <a:ext cx="0" cy="2540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6339" name="Oval 20"/>
            <p:cNvSpPr>
              <a:spLocks noChangeArrowheads="1"/>
            </p:cNvSpPr>
            <p:nvPr/>
          </p:nvSpPr>
          <p:spPr bwMode="auto">
            <a:xfrm>
              <a:off x="1618928" y="4962996"/>
              <a:ext cx="139700" cy="139700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6340" name="Oval 21"/>
            <p:cNvSpPr>
              <a:spLocks noChangeArrowheads="1"/>
            </p:cNvSpPr>
            <p:nvPr/>
          </p:nvSpPr>
          <p:spPr bwMode="auto">
            <a:xfrm>
              <a:off x="1618928" y="4734396"/>
              <a:ext cx="139700" cy="139700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6341" name="Oval 22"/>
            <p:cNvSpPr>
              <a:spLocks noChangeArrowheads="1"/>
            </p:cNvSpPr>
            <p:nvPr/>
          </p:nvSpPr>
          <p:spPr bwMode="auto">
            <a:xfrm>
              <a:off x="1999928" y="4734396"/>
              <a:ext cx="139700" cy="139700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6342" name="Oval 23"/>
            <p:cNvSpPr>
              <a:spLocks noChangeArrowheads="1"/>
            </p:cNvSpPr>
            <p:nvPr/>
          </p:nvSpPr>
          <p:spPr bwMode="auto">
            <a:xfrm>
              <a:off x="2076128" y="4962996"/>
              <a:ext cx="139700" cy="139700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6343" name="Oval 24"/>
            <p:cNvSpPr>
              <a:spLocks noChangeArrowheads="1"/>
            </p:cNvSpPr>
            <p:nvPr/>
          </p:nvSpPr>
          <p:spPr bwMode="auto">
            <a:xfrm>
              <a:off x="1847528" y="5191596"/>
              <a:ext cx="139700" cy="139700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6344" name="Oval 25"/>
            <p:cNvSpPr>
              <a:spLocks noChangeArrowheads="1"/>
            </p:cNvSpPr>
            <p:nvPr/>
          </p:nvSpPr>
          <p:spPr bwMode="auto">
            <a:xfrm>
              <a:off x="1390328" y="5496396"/>
              <a:ext cx="139700" cy="139700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6345" name="Oval 26"/>
            <p:cNvSpPr>
              <a:spLocks noChangeArrowheads="1"/>
            </p:cNvSpPr>
            <p:nvPr/>
          </p:nvSpPr>
          <p:spPr bwMode="auto">
            <a:xfrm>
              <a:off x="2304728" y="5496396"/>
              <a:ext cx="139700" cy="139700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6346" name="Oval 27"/>
            <p:cNvSpPr>
              <a:spLocks noChangeArrowheads="1"/>
            </p:cNvSpPr>
            <p:nvPr/>
          </p:nvSpPr>
          <p:spPr bwMode="auto">
            <a:xfrm>
              <a:off x="2609528" y="4886796"/>
              <a:ext cx="139700" cy="139700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6347" name="Oval 28"/>
            <p:cNvSpPr>
              <a:spLocks noChangeArrowheads="1"/>
            </p:cNvSpPr>
            <p:nvPr/>
          </p:nvSpPr>
          <p:spPr bwMode="auto">
            <a:xfrm>
              <a:off x="1063303" y="4786784"/>
              <a:ext cx="139700" cy="139700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6348" name="Oval 29"/>
            <p:cNvSpPr>
              <a:spLocks noChangeArrowheads="1"/>
            </p:cNvSpPr>
            <p:nvPr/>
          </p:nvSpPr>
          <p:spPr bwMode="auto">
            <a:xfrm>
              <a:off x="1847528" y="4124796"/>
              <a:ext cx="139700" cy="139700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6349" name="Oval 30"/>
            <p:cNvSpPr>
              <a:spLocks noChangeArrowheads="1"/>
            </p:cNvSpPr>
            <p:nvPr/>
          </p:nvSpPr>
          <p:spPr bwMode="auto">
            <a:xfrm>
              <a:off x="2685728" y="5953596"/>
              <a:ext cx="139700" cy="139700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6350" name="Oval 31"/>
            <p:cNvSpPr>
              <a:spLocks noChangeArrowheads="1"/>
            </p:cNvSpPr>
            <p:nvPr/>
          </p:nvSpPr>
          <p:spPr bwMode="auto">
            <a:xfrm>
              <a:off x="1085528" y="5953596"/>
              <a:ext cx="139700" cy="139700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6351" name="Oval 32"/>
            <p:cNvSpPr>
              <a:spLocks noChangeArrowheads="1"/>
            </p:cNvSpPr>
            <p:nvPr/>
          </p:nvSpPr>
          <p:spPr bwMode="auto">
            <a:xfrm>
              <a:off x="3295328" y="4734396"/>
              <a:ext cx="139700" cy="139700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6352" name="Oval 33"/>
            <p:cNvSpPr>
              <a:spLocks noChangeArrowheads="1"/>
            </p:cNvSpPr>
            <p:nvPr/>
          </p:nvSpPr>
          <p:spPr bwMode="auto">
            <a:xfrm>
              <a:off x="323528" y="4658196"/>
              <a:ext cx="139700" cy="139700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6353" name="Oval 34"/>
            <p:cNvSpPr>
              <a:spLocks noChangeArrowheads="1"/>
            </p:cNvSpPr>
            <p:nvPr/>
          </p:nvSpPr>
          <p:spPr bwMode="auto">
            <a:xfrm>
              <a:off x="1999928" y="3515196"/>
              <a:ext cx="139700" cy="139700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6354" name="Line 34"/>
            <p:cNvSpPr>
              <a:spLocks noChangeShapeType="1"/>
            </p:cNvSpPr>
            <p:nvPr/>
          </p:nvSpPr>
          <p:spPr bwMode="auto">
            <a:xfrm>
              <a:off x="406078" y="4740746"/>
              <a:ext cx="736600" cy="1270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6355" name="Line 35"/>
            <p:cNvSpPr>
              <a:spLocks noChangeShapeType="1"/>
            </p:cNvSpPr>
            <p:nvPr/>
          </p:nvSpPr>
          <p:spPr bwMode="auto">
            <a:xfrm flipH="1">
              <a:off x="1911028" y="3591396"/>
              <a:ext cx="241300" cy="5969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6356" name="Line 36"/>
            <p:cNvSpPr>
              <a:spLocks noChangeShapeType="1"/>
            </p:cNvSpPr>
            <p:nvPr/>
          </p:nvSpPr>
          <p:spPr bwMode="auto">
            <a:xfrm flipV="1">
              <a:off x="2692078" y="4791546"/>
              <a:ext cx="736600" cy="1778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6357" name="Line 37"/>
            <p:cNvSpPr>
              <a:spLocks noChangeShapeType="1"/>
            </p:cNvSpPr>
            <p:nvPr/>
          </p:nvSpPr>
          <p:spPr bwMode="auto">
            <a:xfrm>
              <a:off x="2387278" y="5578946"/>
              <a:ext cx="355600" cy="4318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6358" name="Line 38"/>
            <p:cNvSpPr>
              <a:spLocks noChangeShapeType="1"/>
            </p:cNvSpPr>
            <p:nvPr/>
          </p:nvSpPr>
          <p:spPr bwMode="auto">
            <a:xfrm flipH="1">
              <a:off x="1142678" y="5502746"/>
              <a:ext cx="330200" cy="5080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6359" name="Oval 40"/>
            <p:cNvSpPr>
              <a:spLocks noChangeArrowheads="1"/>
            </p:cNvSpPr>
            <p:nvPr/>
          </p:nvSpPr>
          <p:spPr bwMode="auto">
            <a:xfrm>
              <a:off x="1847528" y="5496396"/>
              <a:ext cx="139700" cy="139700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6360" name="Oval 41"/>
            <p:cNvSpPr>
              <a:spLocks noChangeArrowheads="1"/>
            </p:cNvSpPr>
            <p:nvPr/>
          </p:nvSpPr>
          <p:spPr bwMode="auto">
            <a:xfrm>
              <a:off x="2457128" y="5191596"/>
              <a:ext cx="139700" cy="139700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6361" name="Oval 42"/>
            <p:cNvSpPr>
              <a:spLocks noChangeArrowheads="1"/>
            </p:cNvSpPr>
            <p:nvPr/>
          </p:nvSpPr>
          <p:spPr bwMode="auto">
            <a:xfrm>
              <a:off x="2228528" y="4505796"/>
              <a:ext cx="139700" cy="139700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6362" name="Oval 43"/>
            <p:cNvSpPr>
              <a:spLocks noChangeArrowheads="1"/>
            </p:cNvSpPr>
            <p:nvPr/>
          </p:nvSpPr>
          <p:spPr bwMode="auto">
            <a:xfrm>
              <a:off x="1390328" y="4505796"/>
              <a:ext cx="139700" cy="139700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6363" name="Oval 44"/>
            <p:cNvSpPr>
              <a:spLocks noChangeArrowheads="1"/>
            </p:cNvSpPr>
            <p:nvPr/>
          </p:nvSpPr>
          <p:spPr bwMode="auto">
            <a:xfrm>
              <a:off x="1237928" y="5115396"/>
              <a:ext cx="139700" cy="139700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6364" name="Line 44"/>
            <p:cNvSpPr>
              <a:spLocks noChangeShapeType="1"/>
            </p:cNvSpPr>
            <p:nvPr/>
          </p:nvSpPr>
          <p:spPr bwMode="auto">
            <a:xfrm>
              <a:off x="1472878" y="4588346"/>
              <a:ext cx="203200" cy="2032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6365" name="Line 45"/>
            <p:cNvSpPr>
              <a:spLocks noChangeShapeType="1"/>
            </p:cNvSpPr>
            <p:nvPr/>
          </p:nvSpPr>
          <p:spPr bwMode="auto">
            <a:xfrm flipV="1">
              <a:off x="2082478" y="4562946"/>
              <a:ext cx="203200" cy="2540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6366" name="Line 46"/>
            <p:cNvSpPr>
              <a:spLocks noChangeShapeType="1"/>
            </p:cNvSpPr>
            <p:nvPr/>
          </p:nvSpPr>
          <p:spPr bwMode="auto">
            <a:xfrm>
              <a:off x="2152328" y="4962996"/>
              <a:ext cx="368300" cy="2921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6367" name="Line 47"/>
            <p:cNvSpPr>
              <a:spLocks noChangeShapeType="1"/>
            </p:cNvSpPr>
            <p:nvPr/>
          </p:nvSpPr>
          <p:spPr bwMode="auto">
            <a:xfrm>
              <a:off x="1917378" y="5274146"/>
              <a:ext cx="0" cy="2032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6368" name="Line 48"/>
            <p:cNvSpPr>
              <a:spLocks noChangeShapeType="1"/>
            </p:cNvSpPr>
            <p:nvPr/>
          </p:nvSpPr>
          <p:spPr bwMode="auto">
            <a:xfrm flipH="1">
              <a:off x="1295078" y="4969346"/>
              <a:ext cx="406400" cy="2032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6369" name="Line 49"/>
            <p:cNvSpPr>
              <a:spLocks noChangeShapeType="1"/>
            </p:cNvSpPr>
            <p:nvPr/>
          </p:nvSpPr>
          <p:spPr bwMode="auto">
            <a:xfrm>
              <a:off x="1314128" y="5191596"/>
              <a:ext cx="139700" cy="3683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6370" name="Line 50"/>
            <p:cNvSpPr>
              <a:spLocks noChangeShapeType="1"/>
            </p:cNvSpPr>
            <p:nvPr/>
          </p:nvSpPr>
          <p:spPr bwMode="auto">
            <a:xfrm flipH="1">
              <a:off x="1149028" y="4581996"/>
              <a:ext cx="317500" cy="2159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6371" name="Line 51"/>
            <p:cNvSpPr>
              <a:spLocks noChangeShapeType="1"/>
            </p:cNvSpPr>
            <p:nvPr/>
          </p:nvSpPr>
          <p:spPr bwMode="auto">
            <a:xfrm>
              <a:off x="2304728" y="4581996"/>
              <a:ext cx="368300" cy="3683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6372" name="Line 52"/>
            <p:cNvSpPr>
              <a:spLocks noChangeShapeType="1"/>
            </p:cNvSpPr>
            <p:nvPr/>
          </p:nvSpPr>
          <p:spPr bwMode="auto">
            <a:xfrm flipH="1">
              <a:off x="1911028" y="5566246"/>
              <a:ext cx="4699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utoUpdateAnimBg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609600" y="914400"/>
            <a:ext cx="8001000" cy="3522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algn="just"/>
            <a:r>
              <a:rPr lang="en-US" altLang="zh-CN" sz="3200"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</a:rPr>
              <a:t>[</a:t>
            </a:r>
            <a:r>
              <a:rPr lang="zh-CN" altLang="en-US" sz="3200"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</a:rPr>
              <a:t>定义</a:t>
            </a:r>
            <a:r>
              <a:rPr lang="en-US" altLang="zh-CN" sz="3200"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</a:rPr>
              <a:t>]</a:t>
            </a:r>
            <a:r>
              <a:rPr lang="zh-CN" altLang="en-US" sz="3200">
                <a:solidFill>
                  <a:srgbClr val="333399"/>
                </a:solidFill>
                <a:latin typeface="宋体" charset="0"/>
                <a:ea typeface="宋体" charset="0"/>
                <a:cs typeface="宋体" charset="0"/>
              </a:rPr>
              <a:t>哈密顿道路</a:t>
            </a:r>
            <a:r>
              <a:rPr lang="en-US" altLang="zh-CN" sz="3200">
                <a:solidFill>
                  <a:srgbClr val="333399"/>
                </a:solidFill>
                <a:latin typeface="宋体" charset="0"/>
                <a:ea typeface="宋体" charset="0"/>
                <a:cs typeface="宋体" charset="0"/>
              </a:rPr>
              <a:t>/</a:t>
            </a:r>
            <a:r>
              <a:rPr lang="zh-CN" altLang="en-US" sz="3200">
                <a:solidFill>
                  <a:srgbClr val="333399"/>
                </a:solidFill>
                <a:latin typeface="宋体" charset="0"/>
                <a:ea typeface="宋体" charset="0"/>
                <a:cs typeface="宋体" charset="0"/>
              </a:rPr>
              <a:t>回路</a:t>
            </a:r>
            <a:r>
              <a:rPr lang="zh-CN" altLang="en-US" sz="3200"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</a:rPr>
              <a:t>：</a:t>
            </a:r>
            <a:endParaRPr lang="en-US" altLang="zh-CN" sz="3200">
              <a:solidFill>
                <a:schemeClr val="tx1"/>
              </a:solidFill>
              <a:latin typeface="宋体" charset="0"/>
              <a:ea typeface="宋体" charset="0"/>
              <a:cs typeface="宋体" charset="0"/>
            </a:endParaRPr>
          </a:p>
          <a:p>
            <a:pPr algn="just"/>
            <a:r>
              <a:rPr lang="zh-CN" altLang="en-US" sz="3200"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</a:rPr>
              <a:t>Ｇ＝（Ｖ，Ｅ），</a:t>
            </a:r>
            <a:r>
              <a:rPr lang="en-US" altLang="zh-CN" sz="3200"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</a:rPr>
              <a:t>G</a:t>
            </a:r>
            <a:r>
              <a:rPr lang="zh-CN" altLang="en-US" sz="3200"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</a:rPr>
              <a:t>中经过Ｖ中所有顶点的圈称为</a:t>
            </a:r>
            <a:r>
              <a:rPr lang="zh-CN" altLang="en-US" sz="3200">
                <a:solidFill>
                  <a:schemeClr val="tx2"/>
                </a:solidFill>
                <a:latin typeface="宋体" charset="0"/>
                <a:ea typeface="宋体" charset="0"/>
                <a:cs typeface="宋体" charset="0"/>
              </a:rPr>
              <a:t>哈密顿圈</a:t>
            </a:r>
            <a:r>
              <a:rPr lang="en-US" altLang="zh-CN" sz="3200">
                <a:solidFill>
                  <a:schemeClr val="tx2"/>
                </a:solidFill>
                <a:latin typeface="宋体" charset="0"/>
                <a:ea typeface="宋体" charset="0"/>
                <a:cs typeface="宋体" charset="0"/>
              </a:rPr>
              <a:t>/Hamilton Cycle</a:t>
            </a:r>
            <a:r>
              <a:rPr lang="zh-CN" altLang="en-US" sz="3200"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</a:rPr>
              <a:t>。</a:t>
            </a:r>
          </a:p>
          <a:p>
            <a:pPr algn="just"/>
            <a:r>
              <a:rPr lang="zh-CN" altLang="en-US" sz="3200"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</a:rPr>
              <a:t>Ｇ＝（Ｖ，Ｅ），</a:t>
            </a:r>
            <a:r>
              <a:rPr lang="en-US" altLang="zh-CN" sz="3200"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</a:rPr>
              <a:t>G</a:t>
            </a:r>
            <a:r>
              <a:rPr lang="zh-CN" altLang="en-US" sz="3200"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</a:rPr>
              <a:t>中经过Ｖ中所有顶点的道路称为</a:t>
            </a:r>
            <a:r>
              <a:rPr lang="zh-CN" altLang="en-US" sz="3200">
                <a:solidFill>
                  <a:schemeClr val="tx2"/>
                </a:solidFill>
                <a:latin typeface="宋体" charset="0"/>
                <a:ea typeface="宋体" charset="0"/>
                <a:cs typeface="宋体" charset="0"/>
              </a:rPr>
              <a:t>哈密顿道路</a:t>
            </a:r>
            <a:r>
              <a:rPr lang="en-US" altLang="zh-CN" sz="3200">
                <a:solidFill>
                  <a:schemeClr val="tx2"/>
                </a:solidFill>
                <a:latin typeface="宋体" charset="0"/>
                <a:ea typeface="宋体" charset="0"/>
                <a:cs typeface="宋体" charset="0"/>
              </a:rPr>
              <a:t>/Hamilton Path</a:t>
            </a:r>
            <a:r>
              <a:rPr lang="zh-CN" altLang="en-US" sz="3200"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</a:rPr>
              <a:t>。 </a:t>
            </a:r>
            <a:endParaRPr lang="en-US" altLang="zh-CN" sz="3200">
              <a:solidFill>
                <a:schemeClr val="tx1"/>
              </a:solidFill>
              <a:latin typeface="宋体" charset="0"/>
              <a:ea typeface="宋体" charset="0"/>
              <a:cs typeface="宋体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utoUpdateAnimBg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86"/>
          <p:cNvGrpSpPr>
            <a:grpSpLocks/>
          </p:cNvGrpSpPr>
          <p:nvPr/>
        </p:nvGrpSpPr>
        <p:grpSpPr bwMode="auto">
          <a:xfrm>
            <a:off x="900113" y="1020763"/>
            <a:ext cx="3111500" cy="2578100"/>
            <a:chOff x="323528" y="3515196"/>
            <a:chExt cx="3111500" cy="2578100"/>
          </a:xfrm>
        </p:grpSpPr>
        <p:sp>
          <p:nvSpPr>
            <p:cNvPr id="58403" name="Line 4"/>
            <p:cNvSpPr>
              <a:spLocks noChangeShapeType="1"/>
            </p:cNvSpPr>
            <p:nvPr/>
          </p:nvSpPr>
          <p:spPr bwMode="auto">
            <a:xfrm flipH="1">
              <a:off x="380678" y="3597746"/>
              <a:ext cx="1625600" cy="1117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8404" name="Line 5"/>
            <p:cNvSpPr>
              <a:spLocks noChangeShapeType="1"/>
            </p:cNvSpPr>
            <p:nvPr/>
          </p:nvSpPr>
          <p:spPr bwMode="auto">
            <a:xfrm>
              <a:off x="399728" y="4734396"/>
              <a:ext cx="749300" cy="12827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8405" name="Line 6"/>
            <p:cNvSpPr>
              <a:spLocks noChangeShapeType="1"/>
            </p:cNvSpPr>
            <p:nvPr/>
          </p:nvSpPr>
          <p:spPr bwMode="auto">
            <a:xfrm>
              <a:off x="1168078" y="6023446"/>
              <a:ext cx="149860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8406" name="Line 7"/>
            <p:cNvSpPr>
              <a:spLocks noChangeShapeType="1"/>
            </p:cNvSpPr>
            <p:nvPr/>
          </p:nvSpPr>
          <p:spPr bwMode="auto">
            <a:xfrm flipV="1">
              <a:off x="2761928" y="4797896"/>
              <a:ext cx="596900" cy="12319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8407" name="Line 8"/>
            <p:cNvSpPr>
              <a:spLocks noChangeShapeType="1"/>
            </p:cNvSpPr>
            <p:nvPr/>
          </p:nvSpPr>
          <p:spPr bwMode="auto">
            <a:xfrm flipH="1" flipV="1">
              <a:off x="2057078" y="3572346"/>
              <a:ext cx="1320800" cy="1244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8408" name="Line 9"/>
            <p:cNvSpPr>
              <a:spLocks noChangeShapeType="1"/>
            </p:cNvSpPr>
            <p:nvPr/>
          </p:nvSpPr>
          <p:spPr bwMode="auto">
            <a:xfrm flipH="1">
              <a:off x="1447478" y="4207346"/>
              <a:ext cx="482600" cy="355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8409" name="Line 10"/>
            <p:cNvSpPr>
              <a:spLocks noChangeShapeType="1"/>
            </p:cNvSpPr>
            <p:nvPr/>
          </p:nvSpPr>
          <p:spPr bwMode="auto">
            <a:xfrm>
              <a:off x="1091878" y="4816946"/>
              <a:ext cx="203200" cy="4318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8410" name="Line 11"/>
            <p:cNvSpPr>
              <a:spLocks noChangeShapeType="1"/>
            </p:cNvSpPr>
            <p:nvPr/>
          </p:nvSpPr>
          <p:spPr bwMode="auto">
            <a:xfrm>
              <a:off x="1472878" y="5566246"/>
              <a:ext cx="43180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8411" name="Line 12"/>
            <p:cNvSpPr>
              <a:spLocks noChangeShapeType="1"/>
            </p:cNvSpPr>
            <p:nvPr/>
          </p:nvSpPr>
          <p:spPr bwMode="auto">
            <a:xfrm flipV="1">
              <a:off x="2387278" y="4943946"/>
              <a:ext cx="279400" cy="6350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8412" name="Line 13"/>
            <p:cNvSpPr>
              <a:spLocks noChangeShapeType="1"/>
            </p:cNvSpPr>
            <p:nvPr/>
          </p:nvSpPr>
          <p:spPr bwMode="auto">
            <a:xfrm flipH="1" flipV="1">
              <a:off x="1904678" y="4181946"/>
              <a:ext cx="406400" cy="4064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8413" name="Line 14"/>
            <p:cNvSpPr>
              <a:spLocks noChangeShapeType="1"/>
            </p:cNvSpPr>
            <p:nvPr/>
          </p:nvSpPr>
          <p:spPr bwMode="auto">
            <a:xfrm>
              <a:off x="1695128" y="4804246"/>
              <a:ext cx="3683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8414" name="Line 15"/>
            <p:cNvSpPr>
              <a:spLocks noChangeShapeType="1"/>
            </p:cNvSpPr>
            <p:nvPr/>
          </p:nvSpPr>
          <p:spPr bwMode="auto">
            <a:xfrm>
              <a:off x="2082478" y="4816946"/>
              <a:ext cx="50800" cy="2032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8415" name="Line 16"/>
            <p:cNvSpPr>
              <a:spLocks noChangeShapeType="1"/>
            </p:cNvSpPr>
            <p:nvPr/>
          </p:nvSpPr>
          <p:spPr bwMode="auto">
            <a:xfrm flipH="1">
              <a:off x="1904678" y="5045546"/>
              <a:ext cx="254000" cy="2032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8416" name="Line 17"/>
            <p:cNvSpPr>
              <a:spLocks noChangeShapeType="1"/>
            </p:cNvSpPr>
            <p:nvPr/>
          </p:nvSpPr>
          <p:spPr bwMode="auto">
            <a:xfrm flipH="1" flipV="1">
              <a:off x="1682428" y="5026496"/>
              <a:ext cx="241300" cy="2413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8417" name="Line 18"/>
            <p:cNvSpPr>
              <a:spLocks noChangeShapeType="1"/>
            </p:cNvSpPr>
            <p:nvPr/>
          </p:nvSpPr>
          <p:spPr bwMode="auto">
            <a:xfrm flipV="1">
              <a:off x="1688778" y="4791546"/>
              <a:ext cx="0" cy="2540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8418" name="Oval 19"/>
            <p:cNvSpPr>
              <a:spLocks noChangeArrowheads="1"/>
            </p:cNvSpPr>
            <p:nvPr/>
          </p:nvSpPr>
          <p:spPr bwMode="auto">
            <a:xfrm>
              <a:off x="1618928" y="4962996"/>
              <a:ext cx="139700" cy="139700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8419" name="Oval 20"/>
            <p:cNvSpPr>
              <a:spLocks noChangeArrowheads="1"/>
            </p:cNvSpPr>
            <p:nvPr/>
          </p:nvSpPr>
          <p:spPr bwMode="auto">
            <a:xfrm>
              <a:off x="1618928" y="4734396"/>
              <a:ext cx="139700" cy="139700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8420" name="Oval 21"/>
            <p:cNvSpPr>
              <a:spLocks noChangeArrowheads="1"/>
            </p:cNvSpPr>
            <p:nvPr/>
          </p:nvSpPr>
          <p:spPr bwMode="auto">
            <a:xfrm>
              <a:off x="1999928" y="4734396"/>
              <a:ext cx="139700" cy="139700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8421" name="Oval 22"/>
            <p:cNvSpPr>
              <a:spLocks noChangeArrowheads="1"/>
            </p:cNvSpPr>
            <p:nvPr/>
          </p:nvSpPr>
          <p:spPr bwMode="auto">
            <a:xfrm>
              <a:off x="2076128" y="4962996"/>
              <a:ext cx="139700" cy="139700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8422" name="Oval 23"/>
            <p:cNvSpPr>
              <a:spLocks noChangeArrowheads="1"/>
            </p:cNvSpPr>
            <p:nvPr/>
          </p:nvSpPr>
          <p:spPr bwMode="auto">
            <a:xfrm>
              <a:off x="1847528" y="5191596"/>
              <a:ext cx="139700" cy="139700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8423" name="Oval 24"/>
            <p:cNvSpPr>
              <a:spLocks noChangeArrowheads="1"/>
            </p:cNvSpPr>
            <p:nvPr/>
          </p:nvSpPr>
          <p:spPr bwMode="auto">
            <a:xfrm>
              <a:off x="1390328" y="5496396"/>
              <a:ext cx="139700" cy="139700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8424" name="Oval 25"/>
            <p:cNvSpPr>
              <a:spLocks noChangeArrowheads="1"/>
            </p:cNvSpPr>
            <p:nvPr/>
          </p:nvSpPr>
          <p:spPr bwMode="auto">
            <a:xfrm>
              <a:off x="2304728" y="5496396"/>
              <a:ext cx="139700" cy="139700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8425" name="Oval 26"/>
            <p:cNvSpPr>
              <a:spLocks noChangeArrowheads="1"/>
            </p:cNvSpPr>
            <p:nvPr/>
          </p:nvSpPr>
          <p:spPr bwMode="auto">
            <a:xfrm>
              <a:off x="2609528" y="4886796"/>
              <a:ext cx="139700" cy="139700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8426" name="Oval 27"/>
            <p:cNvSpPr>
              <a:spLocks noChangeArrowheads="1"/>
            </p:cNvSpPr>
            <p:nvPr/>
          </p:nvSpPr>
          <p:spPr bwMode="auto">
            <a:xfrm>
              <a:off x="1063303" y="4786784"/>
              <a:ext cx="139700" cy="139700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8427" name="Oval 28"/>
            <p:cNvSpPr>
              <a:spLocks noChangeArrowheads="1"/>
            </p:cNvSpPr>
            <p:nvPr/>
          </p:nvSpPr>
          <p:spPr bwMode="auto">
            <a:xfrm>
              <a:off x="1847528" y="4124796"/>
              <a:ext cx="139700" cy="139700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8428" name="Oval 29"/>
            <p:cNvSpPr>
              <a:spLocks noChangeArrowheads="1"/>
            </p:cNvSpPr>
            <p:nvPr/>
          </p:nvSpPr>
          <p:spPr bwMode="auto">
            <a:xfrm>
              <a:off x="2685728" y="5953596"/>
              <a:ext cx="139700" cy="139700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8429" name="Oval 30"/>
            <p:cNvSpPr>
              <a:spLocks noChangeArrowheads="1"/>
            </p:cNvSpPr>
            <p:nvPr/>
          </p:nvSpPr>
          <p:spPr bwMode="auto">
            <a:xfrm>
              <a:off x="1085528" y="5953596"/>
              <a:ext cx="139700" cy="139700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8430" name="Oval 31"/>
            <p:cNvSpPr>
              <a:spLocks noChangeArrowheads="1"/>
            </p:cNvSpPr>
            <p:nvPr/>
          </p:nvSpPr>
          <p:spPr bwMode="auto">
            <a:xfrm>
              <a:off x="3295328" y="4734396"/>
              <a:ext cx="139700" cy="139700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8431" name="Oval 32"/>
            <p:cNvSpPr>
              <a:spLocks noChangeArrowheads="1"/>
            </p:cNvSpPr>
            <p:nvPr/>
          </p:nvSpPr>
          <p:spPr bwMode="auto">
            <a:xfrm>
              <a:off x="323528" y="4658196"/>
              <a:ext cx="139700" cy="139700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8432" name="Oval 33"/>
            <p:cNvSpPr>
              <a:spLocks noChangeArrowheads="1"/>
            </p:cNvSpPr>
            <p:nvPr/>
          </p:nvSpPr>
          <p:spPr bwMode="auto">
            <a:xfrm>
              <a:off x="1999928" y="3515196"/>
              <a:ext cx="139700" cy="139700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8433" name="Line 34"/>
            <p:cNvSpPr>
              <a:spLocks noChangeShapeType="1"/>
            </p:cNvSpPr>
            <p:nvPr/>
          </p:nvSpPr>
          <p:spPr bwMode="auto">
            <a:xfrm>
              <a:off x="406078" y="4740746"/>
              <a:ext cx="736600" cy="1270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8434" name="Line 35"/>
            <p:cNvSpPr>
              <a:spLocks noChangeShapeType="1"/>
            </p:cNvSpPr>
            <p:nvPr/>
          </p:nvSpPr>
          <p:spPr bwMode="auto">
            <a:xfrm flipH="1">
              <a:off x="1911028" y="3591396"/>
              <a:ext cx="241300" cy="5969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8435" name="Line 36"/>
            <p:cNvSpPr>
              <a:spLocks noChangeShapeType="1"/>
            </p:cNvSpPr>
            <p:nvPr/>
          </p:nvSpPr>
          <p:spPr bwMode="auto">
            <a:xfrm flipV="1">
              <a:off x="2692078" y="4791546"/>
              <a:ext cx="736600" cy="1778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8436" name="Line 37"/>
            <p:cNvSpPr>
              <a:spLocks noChangeShapeType="1"/>
            </p:cNvSpPr>
            <p:nvPr/>
          </p:nvSpPr>
          <p:spPr bwMode="auto">
            <a:xfrm>
              <a:off x="2387278" y="5578946"/>
              <a:ext cx="355600" cy="4318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8437" name="Line 38"/>
            <p:cNvSpPr>
              <a:spLocks noChangeShapeType="1"/>
            </p:cNvSpPr>
            <p:nvPr/>
          </p:nvSpPr>
          <p:spPr bwMode="auto">
            <a:xfrm flipH="1">
              <a:off x="1142678" y="5502746"/>
              <a:ext cx="330200" cy="5080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8438" name="Oval 39"/>
            <p:cNvSpPr>
              <a:spLocks noChangeArrowheads="1"/>
            </p:cNvSpPr>
            <p:nvPr/>
          </p:nvSpPr>
          <p:spPr bwMode="auto">
            <a:xfrm>
              <a:off x="1847528" y="5496396"/>
              <a:ext cx="139700" cy="139700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8439" name="Oval 40"/>
            <p:cNvSpPr>
              <a:spLocks noChangeArrowheads="1"/>
            </p:cNvSpPr>
            <p:nvPr/>
          </p:nvSpPr>
          <p:spPr bwMode="auto">
            <a:xfrm>
              <a:off x="2457128" y="5191596"/>
              <a:ext cx="139700" cy="139700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8440" name="Oval 41"/>
            <p:cNvSpPr>
              <a:spLocks noChangeArrowheads="1"/>
            </p:cNvSpPr>
            <p:nvPr/>
          </p:nvSpPr>
          <p:spPr bwMode="auto">
            <a:xfrm>
              <a:off x="2228528" y="4505796"/>
              <a:ext cx="139700" cy="139700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8441" name="Oval 42"/>
            <p:cNvSpPr>
              <a:spLocks noChangeArrowheads="1"/>
            </p:cNvSpPr>
            <p:nvPr/>
          </p:nvSpPr>
          <p:spPr bwMode="auto">
            <a:xfrm>
              <a:off x="1390328" y="4505796"/>
              <a:ext cx="139700" cy="139700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8442" name="Oval 43"/>
            <p:cNvSpPr>
              <a:spLocks noChangeArrowheads="1"/>
            </p:cNvSpPr>
            <p:nvPr/>
          </p:nvSpPr>
          <p:spPr bwMode="auto">
            <a:xfrm>
              <a:off x="1237928" y="5115396"/>
              <a:ext cx="139700" cy="139700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8443" name="Line 44"/>
            <p:cNvSpPr>
              <a:spLocks noChangeShapeType="1"/>
            </p:cNvSpPr>
            <p:nvPr/>
          </p:nvSpPr>
          <p:spPr bwMode="auto">
            <a:xfrm>
              <a:off x="1472878" y="4588346"/>
              <a:ext cx="203200" cy="2032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8444" name="Line 45"/>
            <p:cNvSpPr>
              <a:spLocks noChangeShapeType="1"/>
            </p:cNvSpPr>
            <p:nvPr/>
          </p:nvSpPr>
          <p:spPr bwMode="auto">
            <a:xfrm flipV="1">
              <a:off x="2082478" y="4562946"/>
              <a:ext cx="203200" cy="2540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8445" name="Line 46"/>
            <p:cNvSpPr>
              <a:spLocks noChangeShapeType="1"/>
            </p:cNvSpPr>
            <p:nvPr/>
          </p:nvSpPr>
          <p:spPr bwMode="auto">
            <a:xfrm>
              <a:off x="2152328" y="4962996"/>
              <a:ext cx="368300" cy="2921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8446" name="Line 47"/>
            <p:cNvSpPr>
              <a:spLocks noChangeShapeType="1"/>
            </p:cNvSpPr>
            <p:nvPr/>
          </p:nvSpPr>
          <p:spPr bwMode="auto">
            <a:xfrm>
              <a:off x="1917378" y="5274146"/>
              <a:ext cx="0" cy="2032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8447" name="Line 48"/>
            <p:cNvSpPr>
              <a:spLocks noChangeShapeType="1"/>
            </p:cNvSpPr>
            <p:nvPr/>
          </p:nvSpPr>
          <p:spPr bwMode="auto">
            <a:xfrm flipH="1">
              <a:off x="1295078" y="4969346"/>
              <a:ext cx="406400" cy="2032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8448" name="Line 49"/>
            <p:cNvSpPr>
              <a:spLocks noChangeShapeType="1"/>
            </p:cNvSpPr>
            <p:nvPr/>
          </p:nvSpPr>
          <p:spPr bwMode="auto">
            <a:xfrm>
              <a:off x="1314128" y="5191596"/>
              <a:ext cx="139700" cy="3683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8449" name="Line 50"/>
            <p:cNvSpPr>
              <a:spLocks noChangeShapeType="1"/>
            </p:cNvSpPr>
            <p:nvPr/>
          </p:nvSpPr>
          <p:spPr bwMode="auto">
            <a:xfrm flipH="1">
              <a:off x="1149028" y="4581996"/>
              <a:ext cx="317500" cy="2159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8450" name="Line 51"/>
            <p:cNvSpPr>
              <a:spLocks noChangeShapeType="1"/>
            </p:cNvSpPr>
            <p:nvPr/>
          </p:nvSpPr>
          <p:spPr bwMode="auto">
            <a:xfrm>
              <a:off x="2304728" y="4581996"/>
              <a:ext cx="368300" cy="3683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8451" name="Line 52"/>
            <p:cNvSpPr>
              <a:spLocks noChangeShapeType="1"/>
            </p:cNvSpPr>
            <p:nvPr/>
          </p:nvSpPr>
          <p:spPr bwMode="auto">
            <a:xfrm flipH="1">
              <a:off x="1911028" y="5566246"/>
              <a:ext cx="4699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84" name="Rectangle 79"/>
          <p:cNvSpPr>
            <a:spLocks noChangeArrowheads="1"/>
          </p:cNvSpPr>
          <p:nvPr/>
        </p:nvSpPr>
        <p:spPr bwMode="auto">
          <a:xfrm>
            <a:off x="7380288" y="949325"/>
            <a:ext cx="315912" cy="45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zh-TW" i="1"/>
              <a:t>c</a:t>
            </a:r>
          </a:p>
        </p:txBody>
      </p:sp>
      <p:grpSp>
        <p:nvGrpSpPr>
          <p:cNvPr id="85" name="组合 87"/>
          <p:cNvGrpSpPr>
            <a:grpSpLocks/>
          </p:cNvGrpSpPr>
          <p:nvPr/>
        </p:nvGrpSpPr>
        <p:grpSpPr bwMode="auto">
          <a:xfrm>
            <a:off x="5219700" y="804863"/>
            <a:ext cx="2728913" cy="2308225"/>
            <a:chOff x="4723408" y="2946375"/>
            <a:chExt cx="2728912" cy="2308721"/>
          </a:xfrm>
        </p:grpSpPr>
        <p:sp>
          <p:nvSpPr>
            <p:cNvPr id="58374" name="Oval 56"/>
            <p:cNvSpPr>
              <a:spLocks noChangeArrowheads="1"/>
            </p:cNvSpPr>
            <p:nvPr/>
          </p:nvSpPr>
          <p:spPr bwMode="auto">
            <a:xfrm>
              <a:off x="5013920" y="3564036"/>
              <a:ext cx="139700" cy="139700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8375" name="Oval 57"/>
            <p:cNvSpPr>
              <a:spLocks noChangeArrowheads="1"/>
            </p:cNvSpPr>
            <p:nvPr/>
          </p:nvSpPr>
          <p:spPr bwMode="auto">
            <a:xfrm>
              <a:off x="5928320" y="3564036"/>
              <a:ext cx="139700" cy="139700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8376" name="Oval 58"/>
            <p:cNvSpPr>
              <a:spLocks noChangeArrowheads="1"/>
            </p:cNvSpPr>
            <p:nvPr/>
          </p:nvSpPr>
          <p:spPr bwMode="auto">
            <a:xfrm>
              <a:off x="6766520" y="3564036"/>
              <a:ext cx="139700" cy="139700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8377" name="Oval 59"/>
            <p:cNvSpPr>
              <a:spLocks noChangeArrowheads="1"/>
            </p:cNvSpPr>
            <p:nvPr/>
          </p:nvSpPr>
          <p:spPr bwMode="auto">
            <a:xfrm>
              <a:off x="5013920" y="4326036"/>
              <a:ext cx="139700" cy="139700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8378" name="Oval 60"/>
            <p:cNvSpPr>
              <a:spLocks noChangeArrowheads="1"/>
            </p:cNvSpPr>
            <p:nvPr/>
          </p:nvSpPr>
          <p:spPr bwMode="auto">
            <a:xfrm>
              <a:off x="5013920" y="4935636"/>
              <a:ext cx="139700" cy="139700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8379" name="Oval 61"/>
            <p:cNvSpPr>
              <a:spLocks noChangeArrowheads="1"/>
            </p:cNvSpPr>
            <p:nvPr/>
          </p:nvSpPr>
          <p:spPr bwMode="auto">
            <a:xfrm>
              <a:off x="5928320" y="4326036"/>
              <a:ext cx="139700" cy="139700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8380" name="Oval 62"/>
            <p:cNvSpPr>
              <a:spLocks noChangeArrowheads="1"/>
            </p:cNvSpPr>
            <p:nvPr/>
          </p:nvSpPr>
          <p:spPr bwMode="auto">
            <a:xfrm>
              <a:off x="6766520" y="4326036"/>
              <a:ext cx="139700" cy="139700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8381" name="Oval 63"/>
            <p:cNvSpPr>
              <a:spLocks noChangeArrowheads="1"/>
            </p:cNvSpPr>
            <p:nvPr/>
          </p:nvSpPr>
          <p:spPr bwMode="auto">
            <a:xfrm>
              <a:off x="6766520" y="4935636"/>
              <a:ext cx="139700" cy="139700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8382" name="Oval 64"/>
            <p:cNvSpPr>
              <a:spLocks noChangeArrowheads="1"/>
            </p:cNvSpPr>
            <p:nvPr/>
          </p:nvSpPr>
          <p:spPr bwMode="auto">
            <a:xfrm>
              <a:off x="5928320" y="4935636"/>
              <a:ext cx="139700" cy="139700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8383" name="Line 65"/>
            <p:cNvSpPr>
              <a:spLocks noChangeShapeType="1"/>
            </p:cNvSpPr>
            <p:nvPr/>
          </p:nvSpPr>
          <p:spPr bwMode="auto">
            <a:xfrm>
              <a:off x="5090120" y="3633886"/>
              <a:ext cx="9017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8384" name="Line 66"/>
            <p:cNvSpPr>
              <a:spLocks noChangeShapeType="1"/>
            </p:cNvSpPr>
            <p:nvPr/>
          </p:nvSpPr>
          <p:spPr bwMode="auto">
            <a:xfrm>
              <a:off x="6080720" y="3633886"/>
              <a:ext cx="7493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8385" name="Line 67"/>
            <p:cNvSpPr>
              <a:spLocks noChangeShapeType="1"/>
            </p:cNvSpPr>
            <p:nvPr/>
          </p:nvSpPr>
          <p:spPr bwMode="auto">
            <a:xfrm>
              <a:off x="6836370" y="3640236"/>
              <a:ext cx="0" cy="7493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8386" name="Line 68"/>
            <p:cNvSpPr>
              <a:spLocks noChangeShapeType="1"/>
            </p:cNvSpPr>
            <p:nvPr/>
          </p:nvSpPr>
          <p:spPr bwMode="auto">
            <a:xfrm>
              <a:off x="6836370" y="4402236"/>
              <a:ext cx="0" cy="5969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8387" name="Line 69"/>
            <p:cNvSpPr>
              <a:spLocks noChangeShapeType="1"/>
            </p:cNvSpPr>
            <p:nvPr/>
          </p:nvSpPr>
          <p:spPr bwMode="auto">
            <a:xfrm flipH="1">
              <a:off x="5991820" y="5005486"/>
              <a:ext cx="8509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8388" name="Line 70"/>
            <p:cNvSpPr>
              <a:spLocks noChangeShapeType="1"/>
            </p:cNvSpPr>
            <p:nvPr/>
          </p:nvSpPr>
          <p:spPr bwMode="auto">
            <a:xfrm flipH="1">
              <a:off x="5077420" y="5005486"/>
              <a:ext cx="9271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8389" name="Line 71"/>
            <p:cNvSpPr>
              <a:spLocks noChangeShapeType="1"/>
            </p:cNvSpPr>
            <p:nvPr/>
          </p:nvSpPr>
          <p:spPr bwMode="auto">
            <a:xfrm flipV="1">
              <a:off x="5083770" y="4389536"/>
              <a:ext cx="0" cy="6223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8390" name="Line 72"/>
            <p:cNvSpPr>
              <a:spLocks noChangeShapeType="1"/>
            </p:cNvSpPr>
            <p:nvPr/>
          </p:nvSpPr>
          <p:spPr bwMode="auto">
            <a:xfrm>
              <a:off x="5090120" y="4395886"/>
              <a:ext cx="8255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8391" name="Line 73"/>
            <p:cNvSpPr>
              <a:spLocks noChangeShapeType="1"/>
            </p:cNvSpPr>
            <p:nvPr/>
          </p:nvSpPr>
          <p:spPr bwMode="auto">
            <a:xfrm>
              <a:off x="5928320" y="4395886"/>
              <a:ext cx="9017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8392" name="Line 74"/>
            <p:cNvSpPr>
              <a:spLocks noChangeShapeType="1"/>
            </p:cNvSpPr>
            <p:nvPr/>
          </p:nvSpPr>
          <p:spPr bwMode="auto">
            <a:xfrm>
              <a:off x="5083770" y="3640236"/>
              <a:ext cx="0" cy="7493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8393" name="Freeform 75"/>
            <p:cNvSpPr>
              <a:spLocks/>
            </p:cNvSpPr>
            <p:nvPr/>
          </p:nvSpPr>
          <p:spPr bwMode="auto">
            <a:xfrm>
              <a:off x="4723408" y="3633886"/>
              <a:ext cx="361950" cy="1379538"/>
            </a:xfrm>
            <a:custGeom>
              <a:avLst/>
              <a:gdLst>
                <a:gd name="T0" fmla="*/ 2147483647 w 228"/>
                <a:gd name="T1" fmla="*/ 0 h 869"/>
                <a:gd name="T2" fmla="*/ 2147483647 w 228"/>
                <a:gd name="T3" fmla="*/ 2147483647 h 869"/>
                <a:gd name="T4" fmla="*/ 2147483647 w 228"/>
                <a:gd name="T5" fmla="*/ 2147483647 h 869"/>
                <a:gd name="T6" fmla="*/ 2147483647 w 228"/>
                <a:gd name="T7" fmla="*/ 2147483647 h 869"/>
                <a:gd name="T8" fmla="*/ 2147483647 w 228"/>
                <a:gd name="T9" fmla="*/ 2147483647 h 869"/>
                <a:gd name="T10" fmla="*/ 2147483647 w 228"/>
                <a:gd name="T11" fmla="*/ 2147483647 h 869"/>
                <a:gd name="T12" fmla="*/ 2147483647 w 228"/>
                <a:gd name="T13" fmla="*/ 2147483647 h 869"/>
                <a:gd name="T14" fmla="*/ 2147483647 w 228"/>
                <a:gd name="T15" fmla="*/ 2147483647 h 869"/>
                <a:gd name="T16" fmla="*/ 2147483647 w 228"/>
                <a:gd name="T17" fmla="*/ 2147483647 h 869"/>
                <a:gd name="T18" fmla="*/ 2147483647 w 228"/>
                <a:gd name="T19" fmla="*/ 2147483647 h 869"/>
                <a:gd name="T20" fmla="*/ 0 w 228"/>
                <a:gd name="T21" fmla="*/ 2147483647 h 869"/>
                <a:gd name="T22" fmla="*/ 0 w 228"/>
                <a:gd name="T23" fmla="*/ 2147483647 h 869"/>
                <a:gd name="T24" fmla="*/ 0 w 228"/>
                <a:gd name="T25" fmla="*/ 2147483647 h 869"/>
                <a:gd name="T26" fmla="*/ 0 w 228"/>
                <a:gd name="T27" fmla="*/ 2147483647 h 869"/>
                <a:gd name="T28" fmla="*/ 0 w 228"/>
                <a:gd name="T29" fmla="*/ 2147483647 h 869"/>
                <a:gd name="T30" fmla="*/ 0 w 228"/>
                <a:gd name="T31" fmla="*/ 2147483647 h 869"/>
                <a:gd name="T32" fmla="*/ 2147483647 w 228"/>
                <a:gd name="T33" fmla="*/ 2147483647 h 869"/>
                <a:gd name="T34" fmla="*/ 2147483647 w 228"/>
                <a:gd name="T35" fmla="*/ 2147483647 h 869"/>
                <a:gd name="T36" fmla="*/ 2147483647 w 228"/>
                <a:gd name="T37" fmla="*/ 2147483647 h 869"/>
                <a:gd name="T38" fmla="*/ 2147483647 w 228"/>
                <a:gd name="T39" fmla="*/ 2147483647 h 869"/>
                <a:gd name="T40" fmla="*/ 2147483647 w 228"/>
                <a:gd name="T41" fmla="*/ 2147483647 h 869"/>
                <a:gd name="T42" fmla="*/ 2147483647 w 228"/>
                <a:gd name="T43" fmla="*/ 2147483647 h 869"/>
                <a:gd name="T44" fmla="*/ 2147483647 w 228"/>
                <a:gd name="T45" fmla="*/ 2147483647 h 869"/>
                <a:gd name="T46" fmla="*/ 2147483647 w 228"/>
                <a:gd name="T47" fmla="*/ 2147483647 h 869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w 228"/>
                <a:gd name="T73" fmla="*/ 0 h 869"/>
                <a:gd name="T74" fmla="*/ 228 w 228"/>
                <a:gd name="T75" fmla="*/ 869 h 869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T72" t="T73" r="T74" b="T75"/>
              <a:pathLst>
                <a:path w="228" h="869">
                  <a:moveTo>
                    <a:pt x="227" y="0"/>
                  </a:moveTo>
                  <a:lnTo>
                    <a:pt x="218" y="50"/>
                  </a:lnTo>
                  <a:lnTo>
                    <a:pt x="191" y="91"/>
                  </a:lnTo>
                  <a:lnTo>
                    <a:pt x="150" y="118"/>
                  </a:lnTo>
                  <a:lnTo>
                    <a:pt x="136" y="159"/>
                  </a:lnTo>
                  <a:lnTo>
                    <a:pt x="96" y="200"/>
                  </a:lnTo>
                  <a:lnTo>
                    <a:pt x="68" y="241"/>
                  </a:lnTo>
                  <a:lnTo>
                    <a:pt x="41" y="309"/>
                  </a:lnTo>
                  <a:lnTo>
                    <a:pt x="27" y="350"/>
                  </a:lnTo>
                  <a:lnTo>
                    <a:pt x="14" y="391"/>
                  </a:lnTo>
                  <a:lnTo>
                    <a:pt x="0" y="445"/>
                  </a:lnTo>
                  <a:lnTo>
                    <a:pt x="0" y="486"/>
                  </a:lnTo>
                  <a:lnTo>
                    <a:pt x="0" y="527"/>
                  </a:lnTo>
                  <a:lnTo>
                    <a:pt x="0" y="568"/>
                  </a:lnTo>
                  <a:lnTo>
                    <a:pt x="0" y="609"/>
                  </a:lnTo>
                  <a:lnTo>
                    <a:pt x="0" y="650"/>
                  </a:lnTo>
                  <a:lnTo>
                    <a:pt x="14" y="691"/>
                  </a:lnTo>
                  <a:lnTo>
                    <a:pt x="41" y="745"/>
                  </a:lnTo>
                  <a:lnTo>
                    <a:pt x="82" y="800"/>
                  </a:lnTo>
                  <a:lnTo>
                    <a:pt x="123" y="827"/>
                  </a:lnTo>
                  <a:lnTo>
                    <a:pt x="164" y="868"/>
                  </a:lnTo>
                  <a:lnTo>
                    <a:pt x="205" y="868"/>
                  </a:lnTo>
                  <a:lnTo>
                    <a:pt x="227" y="864"/>
                  </a:lnTo>
                </a:path>
              </a:pathLst>
            </a:custGeom>
            <a:noFill/>
            <a:ln w="12700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8394" name="Freeform 76"/>
            <p:cNvSpPr>
              <a:spLocks/>
            </p:cNvSpPr>
            <p:nvPr/>
          </p:nvSpPr>
          <p:spPr bwMode="auto">
            <a:xfrm>
              <a:off x="6760170" y="3633886"/>
              <a:ext cx="692150" cy="1449388"/>
            </a:xfrm>
            <a:custGeom>
              <a:avLst/>
              <a:gdLst>
                <a:gd name="T0" fmla="*/ 2147483647 w 436"/>
                <a:gd name="T1" fmla="*/ 0 h 913"/>
                <a:gd name="T2" fmla="*/ 2147483647 w 436"/>
                <a:gd name="T3" fmla="*/ 2147483647 h 913"/>
                <a:gd name="T4" fmla="*/ 2147483647 w 436"/>
                <a:gd name="T5" fmla="*/ 2147483647 h 913"/>
                <a:gd name="T6" fmla="*/ 2147483647 w 436"/>
                <a:gd name="T7" fmla="*/ 2147483647 h 913"/>
                <a:gd name="T8" fmla="*/ 2147483647 w 436"/>
                <a:gd name="T9" fmla="*/ 2147483647 h 913"/>
                <a:gd name="T10" fmla="*/ 2147483647 w 436"/>
                <a:gd name="T11" fmla="*/ 2147483647 h 913"/>
                <a:gd name="T12" fmla="*/ 2147483647 w 436"/>
                <a:gd name="T13" fmla="*/ 2147483647 h 913"/>
                <a:gd name="T14" fmla="*/ 2147483647 w 436"/>
                <a:gd name="T15" fmla="*/ 2147483647 h 913"/>
                <a:gd name="T16" fmla="*/ 2147483647 w 436"/>
                <a:gd name="T17" fmla="*/ 2147483647 h 913"/>
                <a:gd name="T18" fmla="*/ 2147483647 w 436"/>
                <a:gd name="T19" fmla="*/ 2147483647 h 913"/>
                <a:gd name="T20" fmla="*/ 2147483647 w 436"/>
                <a:gd name="T21" fmla="*/ 2147483647 h 913"/>
                <a:gd name="T22" fmla="*/ 2147483647 w 436"/>
                <a:gd name="T23" fmla="*/ 2147483647 h 913"/>
                <a:gd name="T24" fmla="*/ 2147483647 w 436"/>
                <a:gd name="T25" fmla="*/ 2147483647 h 913"/>
                <a:gd name="T26" fmla="*/ 2147483647 w 436"/>
                <a:gd name="T27" fmla="*/ 2147483647 h 913"/>
                <a:gd name="T28" fmla="*/ 2147483647 w 436"/>
                <a:gd name="T29" fmla="*/ 2147483647 h 913"/>
                <a:gd name="T30" fmla="*/ 2147483647 w 436"/>
                <a:gd name="T31" fmla="*/ 2147483647 h 913"/>
                <a:gd name="T32" fmla="*/ 2147483647 w 436"/>
                <a:gd name="T33" fmla="*/ 2147483647 h 913"/>
                <a:gd name="T34" fmla="*/ 2147483647 w 436"/>
                <a:gd name="T35" fmla="*/ 2147483647 h 913"/>
                <a:gd name="T36" fmla="*/ 0 w 436"/>
                <a:gd name="T37" fmla="*/ 2147483647 h 913"/>
                <a:gd name="T38" fmla="*/ 0 w 436"/>
                <a:gd name="T39" fmla="*/ 2147483647 h 913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436"/>
                <a:gd name="T61" fmla="*/ 0 h 913"/>
                <a:gd name="T62" fmla="*/ 436 w 436"/>
                <a:gd name="T63" fmla="*/ 913 h 913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436" h="913">
                  <a:moveTo>
                    <a:pt x="96" y="0"/>
                  </a:moveTo>
                  <a:lnTo>
                    <a:pt x="190" y="9"/>
                  </a:lnTo>
                  <a:lnTo>
                    <a:pt x="299" y="36"/>
                  </a:lnTo>
                  <a:lnTo>
                    <a:pt x="381" y="145"/>
                  </a:lnTo>
                  <a:lnTo>
                    <a:pt x="408" y="227"/>
                  </a:lnTo>
                  <a:lnTo>
                    <a:pt x="435" y="309"/>
                  </a:lnTo>
                  <a:lnTo>
                    <a:pt x="435" y="363"/>
                  </a:lnTo>
                  <a:lnTo>
                    <a:pt x="435" y="418"/>
                  </a:lnTo>
                  <a:lnTo>
                    <a:pt x="435" y="513"/>
                  </a:lnTo>
                  <a:lnTo>
                    <a:pt x="422" y="622"/>
                  </a:lnTo>
                  <a:lnTo>
                    <a:pt x="408" y="663"/>
                  </a:lnTo>
                  <a:lnTo>
                    <a:pt x="367" y="704"/>
                  </a:lnTo>
                  <a:lnTo>
                    <a:pt x="326" y="745"/>
                  </a:lnTo>
                  <a:lnTo>
                    <a:pt x="272" y="786"/>
                  </a:lnTo>
                  <a:lnTo>
                    <a:pt x="217" y="813"/>
                  </a:lnTo>
                  <a:lnTo>
                    <a:pt x="163" y="841"/>
                  </a:lnTo>
                  <a:lnTo>
                    <a:pt x="108" y="881"/>
                  </a:lnTo>
                  <a:lnTo>
                    <a:pt x="67" y="909"/>
                  </a:lnTo>
                  <a:lnTo>
                    <a:pt x="0" y="912"/>
                  </a:lnTo>
                </a:path>
              </a:pathLst>
            </a:custGeom>
            <a:noFill/>
            <a:ln w="12700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8395" name="Rectangle 77"/>
            <p:cNvSpPr>
              <a:spLocks noChangeArrowheads="1"/>
            </p:cNvSpPr>
            <p:nvPr/>
          </p:nvSpPr>
          <p:spPr bwMode="auto">
            <a:xfrm>
              <a:off x="5145683" y="2946375"/>
              <a:ext cx="333375" cy="454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altLang="zh-TW" i="1"/>
                <a:t>a</a:t>
              </a:r>
            </a:p>
          </p:txBody>
        </p:sp>
        <p:sp>
          <p:nvSpPr>
            <p:cNvPr id="58396" name="Rectangle 78"/>
            <p:cNvSpPr>
              <a:spLocks noChangeArrowheads="1"/>
            </p:cNvSpPr>
            <p:nvPr/>
          </p:nvSpPr>
          <p:spPr bwMode="auto">
            <a:xfrm>
              <a:off x="5831483" y="2946375"/>
              <a:ext cx="333375" cy="454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altLang="zh-TW" i="1"/>
                <a:t>b</a:t>
              </a:r>
            </a:p>
          </p:txBody>
        </p:sp>
        <p:sp>
          <p:nvSpPr>
            <p:cNvPr id="58397" name="Rectangle 80"/>
            <p:cNvSpPr>
              <a:spLocks noChangeArrowheads="1"/>
            </p:cNvSpPr>
            <p:nvPr/>
          </p:nvSpPr>
          <p:spPr bwMode="auto">
            <a:xfrm>
              <a:off x="5069483" y="3708375"/>
              <a:ext cx="333375" cy="454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altLang="zh-TW" i="1"/>
                <a:t>d</a:t>
              </a:r>
            </a:p>
          </p:txBody>
        </p:sp>
        <p:sp>
          <p:nvSpPr>
            <p:cNvPr id="58398" name="Rectangle 81"/>
            <p:cNvSpPr>
              <a:spLocks noChangeArrowheads="1"/>
            </p:cNvSpPr>
            <p:nvPr/>
          </p:nvSpPr>
          <p:spPr bwMode="auto">
            <a:xfrm>
              <a:off x="5831483" y="3632175"/>
              <a:ext cx="315912" cy="454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altLang="zh-TW" i="1"/>
                <a:t>e</a:t>
              </a:r>
            </a:p>
          </p:txBody>
        </p:sp>
        <p:sp>
          <p:nvSpPr>
            <p:cNvPr id="58399" name="Rectangle 82"/>
            <p:cNvSpPr>
              <a:spLocks noChangeArrowheads="1"/>
            </p:cNvSpPr>
            <p:nvPr/>
          </p:nvSpPr>
          <p:spPr bwMode="auto">
            <a:xfrm>
              <a:off x="6898283" y="3810471"/>
              <a:ext cx="265112" cy="454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altLang="zh-TW" i="1"/>
                <a:t>f</a:t>
              </a:r>
            </a:p>
          </p:txBody>
        </p:sp>
        <p:sp>
          <p:nvSpPr>
            <p:cNvPr id="58400" name="Rectangle 83"/>
            <p:cNvSpPr>
              <a:spLocks noChangeArrowheads="1"/>
            </p:cNvSpPr>
            <p:nvPr/>
          </p:nvSpPr>
          <p:spPr bwMode="auto">
            <a:xfrm>
              <a:off x="5145683" y="4394175"/>
              <a:ext cx="333375" cy="454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altLang="zh-TW" i="1"/>
                <a:t>g</a:t>
              </a:r>
            </a:p>
          </p:txBody>
        </p:sp>
        <p:sp>
          <p:nvSpPr>
            <p:cNvPr id="58401" name="Rectangle 84"/>
            <p:cNvSpPr>
              <a:spLocks noChangeArrowheads="1"/>
            </p:cNvSpPr>
            <p:nvPr/>
          </p:nvSpPr>
          <p:spPr bwMode="auto">
            <a:xfrm>
              <a:off x="5907683" y="4317975"/>
              <a:ext cx="333375" cy="454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altLang="zh-TW" i="1"/>
                <a:t>h</a:t>
              </a:r>
            </a:p>
          </p:txBody>
        </p:sp>
        <p:sp>
          <p:nvSpPr>
            <p:cNvPr id="58402" name="Rectangle 85"/>
            <p:cNvSpPr>
              <a:spLocks noChangeArrowheads="1"/>
            </p:cNvSpPr>
            <p:nvPr/>
          </p:nvSpPr>
          <p:spPr bwMode="auto">
            <a:xfrm>
              <a:off x="6898283" y="4801071"/>
              <a:ext cx="265112" cy="454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altLang="zh-TW" i="1"/>
                <a:t>i</a:t>
              </a:r>
            </a:p>
          </p:txBody>
        </p:sp>
      </p:grpSp>
      <p:sp>
        <p:nvSpPr>
          <p:cNvPr id="115" name="Text Box 2"/>
          <p:cNvSpPr txBox="1">
            <a:spLocks noChangeArrowheads="1"/>
          </p:cNvSpPr>
          <p:nvPr/>
        </p:nvSpPr>
        <p:spPr bwMode="auto">
          <a:xfrm>
            <a:off x="833438" y="3619500"/>
            <a:ext cx="7772400" cy="162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r>
              <a:rPr lang="en-US" altLang="zh-CN" sz="2800" dirty="0">
                <a:solidFill>
                  <a:schemeClr val="tx1"/>
                </a:solidFill>
                <a:ea typeface="宋体" charset="0"/>
                <a:cs typeface="宋体" charset="0"/>
              </a:rPr>
              <a:t>[</a:t>
            </a:r>
            <a:r>
              <a:rPr lang="zh-CN" altLang="en-US" sz="2800" dirty="0">
                <a:solidFill>
                  <a:srgbClr val="FF0000"/>
                </a:solidFill>
                <a:ea typeface="宋体" charset="0"/>
                <a:cs typeface="宋体" charset="0"/>
              </a:rPr>
              <a:t>定理</a:t>
            </a:r>
            <a:r>
              <a:rPr lang="en-US" altLang="zh-CN" sz="2800" dirty="0">
                <a:solidFill>
                  <a:srgbClr val="FF0000"/>
                </a:solidFill>
                <a:ea typeface="宋体" charset="0"/>
                <a:cs typeface="宋体" charset="0"/>
              </a:rPr>
              <a:t>5</a:t>
            </a:r>
            <a:r>
              <a:rPr lang="en-US" altLang="zh-CN" sz="2800" dirty="0">
                <a:solidFill>
                  <a:schemeClr val="tx1"/>
                </a:solidFill>
                <a:ea typeface="宋体" charset="0"/>
                <a:cs typeface="宋体" charset="0"/>
              </a:rPr>
              <a:t>]</a:t>
            </a:r>
            <a:r>
              <a:rPr lang="zh-CN" altLang="en-US" sz="2800" dirty="0">
                <a:solidFill>
                  <a:schemeClr val="tx1"/>
                </a:solidFill>
                <a:ea typeface="宋体" charset="0"/>
                <a:cs typeface="宋体" charset="0"/>
              </a:rPr>
              <a:t>：设Ｇ＝（Ｖ，Ｅ）是ｎ个顶点的简单图，如果任何一对顶点的度之和≥ｎ－１，则Ｇ中</a:t>
            </a:r>
            <a:r>
              <a:rPr lang="zh-CN" altLang="en-US" sz="2800" dirty="0" smtClean="0">
                <a:solidFill>
                  <a:schemeClr val="tx1"/>
                </a:solidFill>
                <a:ea typeface="宋体" charset="0"/>
                <a:cs typeface="宋体" charset="0"/>
              </a:rPr>
              <a:t>一定有</a:t>
            </a:r>
            <a:r>
              <a:rPr lang="zh-CN" altLang="en-US" sz="2800" dirty="0" smtClean="0">
                <a:solidFill>
                  <a:schemeClr val="tx1"/>
                </a:solidFill>
                <a:ea typeface="宋体" charset="0"/>
                <a:cs typeface="宋体" charset="0"/>
              </a:rPr>
              <a:t>哈密顿</a:t>
            </a:r>
            <a:r>
              <a:rPr lang="zh-CN" altLang="en-US" sz="2800" dirty="0" smtClean="0">
                <a:solidFill>
                  <a:schemeClr val="tx1"/>
                </a:solidFill>
                <a:ea typeface="宋体" charset="0"/>
                <a:cs typeface="宋体" charset="0"/>
              </a:rPr>
              <a:t>道路</a:t>
            </a:r>
            <a:r>
              <a:rPr lang="zh-CN" altLang="en-US" sz="2800" dirty="0">
                <a:solidFill>
                  <a:schemeClr val="tx1"/>
                </a:solidFill>
                <a:ea typeface="宋体" charset="0"/>
                <a:cs typeface="宋体" charset="0"/>
              </a:rPr>
              <a:t>（</a:t>
            </a:r>
            <a:r>
              <a:rPr lang="en-US" altLang="zh-CN" sz="2800" dirty="0">
                <a:solidFill>
                  <a:schemeClr val="tx1"/>
                </a:solidFill>
                <a:ea typeface="宋体" charset="0"/>
                <a:cs typeface="宋体" charset="0"/>
              </a:rPr>
              <a:t>n&gt;=2</a:t>
            </a:r>
            <a:r>
              <a:rPr lang="zh-CN" altLang="en-US" sz="2800" dirty="0">
                <a:solidFill>
                  <a:schemeClr val="tx1"/>
                </a:solidFill>
                <a:ea typeface="宋体" charset="0"/>
                <a:cs typeface="宋体" charset="0"/>
              </a:rPr>
              <a:t>）。</a:t>
            </a:r>
          </a:p>
        </p:txBody>
      </p:sp>
      <p:sp>
        <p:nvSpPr>
          <p:cNvPr id="116" name="Text Box 3"/>
          <p:cNvSpPr txBox="1">
            <a:spLocks noChangeArrowheads="1"/>
          </p:cNvSpPr>
          <p:nvPr/>
        </p:nvSpPr>
        <p:spPr bwMode="auto">
          <a:xfrm>
            <a:off x="755650" y="5413375"/>
            <a:ext cx="8077200" cy="1111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algn="just"/>
            <a:r>
              <a:rPr lang="en-US" altLang="zh-CN" sz="2800"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</a:rPr>
              <a:t>[</a:t>
            </a:r>
            <a:r>
              <a:rPr lang="zh-CN" altLang="en-US" sz="2800">
                <a:solidFill>
                  <a:srgbClr val="FF0000"/>
                </a:solidFill>
                <a:latin typeface="宋体" charset="0"/>
                <a:ea typeface="宋体" charset="0"/>
                <a:cs typeface="宋体" charset="0"/>
              </a:rPr>
              <a:t>推论</a:t>
            </a:r>
            <a:r>
              <a:rPr lang="en-US" altLang="zh-CN" sz="2800"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</a:rPr>
              <a:t>]</a:t>
            </a:r>
            <a:r>
              <a:rPr lang="zh-CN" altLang="en-US" sz="2800"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</a:rPr>
              <a:t>：Ｇ＝（Ｖ，Ｅ）是ｎ≥３的简单图，若任何一对顶点的度之和≥ｎ，则Ｇ必有哈密顿回路。</a:t>
            </a:r>
            <a:endParaRPr lang="zh-CN" altLang="en-US" sz="280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" grpId="0"/>
      <p:bldP spid="115" grpId="0" autoUpdateAnimBg="0"/>
      <p:bldP spid="116" grpId="0" autoUpdateAnimBg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Text Box 28"/>
          <p:cNvSpPr txBox="1">
            <a:spLocks noChangeArrowheads="1"/>
          </p:cNvSpPr>
          <p:nvPr/>
        </p:nvSpPr>
        <p:spPr bwMode="auto">
          <a:xfrm>
            <a:off x="250825" y="1079500"/>
            <a:ext cx="8280400" cy="184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>
              <a:spcBef>
                <a:spcPct val="15000"/>
              </a:spcBef>
            </a:pPr>
            <a:r>
              <a:rPr kumimoji="0" lang="zh-CN" altLang="en-US"/>
              <a:t>近代图论的历史可追溯到</a:t>
            </a:r>
            <a:r>
              <a:rPr kumimoji="0" lang="en-US" altLang="zh-CN"/>
              <a:t>18</a:t>
            </a:r>
            <a:r>
              <a:rPr kumimoji="0" lang="zh-CN" altLang="en-US"/>
              <a:t>世纪的七桥问题</a:t>
            </a:r>
            <a:r>
              <a:rPr kumimoji="0" lang="en-US" altLang="zh-CN">
                <a:latin typeface="华文细黑" charset="0"/>
              </a:rPr>
              <a:t>—</a:t>
            </a:r>
            <a:r>
              <a:rPr kumimoji="0" lang="zh-CN" altLang="en-US"/>
              <a:t>穿过</a:t>
            </a:r>
            <a:r>
              <a:rPr kumimoji="0" lang="en-US" altLang="zh-CN"/>
              <a:t>K</a:t>
            </a:r>
            <a:r>
              <a:rPr kumimoji="0" lang="en-US" altLang="zh-CN">
                <a:latin typeface="华文细黑" charset="0"/>
              </a:rPr>
              <a:t>ö</a:t>
            </a:r>
            <a:r>
              <a:rPr kumimoji="0" lang="en-US" altLang="zh-CN"/>
              <a:t>nigsberg</a:t>
            </a:r>
            <a:r>
              <a:rPr kumimoji="0" lang="zh-CN" altLang="en-US"/>
              <a:t>城的七座桥，要求每座桥通过一次且仅通过一次。</a:t>
            </a:r>
            <a:r>
              <a:rPr lang="zh-CN" altLang="en-US"/>
              <a:t> 这就是著名的“哥尼斯堡 </a:t>
            </a:r>
            <a:r>
              <a:rPr lang="en-US" altLang="zh-CN"/>
              <a:t>7 </a:t>
            </a:r>
            <a:r>
              <a:rPr lang="zh-CN" altLang="en-US"/>
              <a:t>桥”难题。</a:t>
            </a:r>
            <a:r>
              <a:rPr lang="en-US" altLang="zh-CN"/>
              <a:t>Euler1736</a:t>
            </a:r>
            <a:r>
              <a:rPr lang="zh-CN" altLang="en-US"/>
              <a:t>年证明了不可能存在这样的路线。</a:t>
            </a:r>
          </a:p>
        </p:txBody>
      </p:sp>
      <p:sp>
        <p:nvSpPr>
          <p:cNvPr id="330873" name="Rectangle 121" descr="Large confetti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>
                <a:latin typeface="Times New Roman" charset="0"/>
                <a:ea typeface="宋体" charset="0"/>
              </a:rPr>
              <a:t>图的基本概念与模型</a:t>
            </a:r>
          </a:p>
        </p:txBody>
      </p:sp>
      <p:grpSp>
        <p:nvGrpSpPr>
          <p:cNvPr id="18435" name="Group 168"/>
          <p:cNvGrpSpPr>
            <a:grpSpLocks/>
          </p:cNvGrpSpPr>
          <p:nvPr/>
        </p:nvGrpSpPr>
        <p:grpSpPr bwMode="auto">
          <a:xfrm>
            <a:off x="395288" y="3024188"/>
            <a:ext cx="7739062" cy="2271712"/>
            <a:chOff x="228" y="1905"/>
            <a:chExt cx="4875" cy="1431"/>
          </a:xfrm>
        </p:grpSpPr>
        <p:cxnSp>
          <p:nvCxnSpPr>
            <p:cNvPr id="18436" name="AutoShape 43"/>
            <p:cNvCxnSpPr>
              <a:cxnSpLocks noChangeShapeType="1"/>
            </p:cNvCxnSpPr>
            <p:nvPr/>
          </p:nvCxnSpPr>
          <p:spPr bwMode="auto">
            <a:xfrm flipH="1">
              <a:off x="1090" y="2767"/>
              <a:ext cx="136" cy="547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8437" name="AutoShape 47"/>
            <p:cNvCxnSpPr>
              <a:cxnSpLocks noChangeShapeType="1"/>
            </p:cNvCxnSpPr>
            <p:nvPr/>
          </p:nvCxnSpPr>
          <p:spPr bwMode="auto">
            <a:xfrm>
              <a:off x="2905" y="1905"/>
              <a:ext cx="45" cy="544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8438" name="AutoShape 48"/>
            <p:cNvCxnSpPr>
              <a:cxnSpLocks noChangeShapeType="1"/>
            </p:cNvCxnSpPr>
            <p:nvPr/>
          </p:nvCxnSpPr>
          <p:spPr bwMode="auto">
            <a:xfrm flipH="1">
              <a:off x="3131" y="1905"/>
              <a:ext cx="385" cy="560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8439" name="AutoShape 51"/>
            <p:cNvCxnSpPr>
              <a:cxnSpLocks noChangeShapeType="1"/>
            </p:cNvCxnSpPr>
            <p:nvPr/>
          </p:nvCxnSpPr>
          <p:spPr bwMode="auto">
            <a:xfrm>
              <a:off x="3268" y="2631"/>
              <a:ext cx="523" cy="680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8440" name="AutoShape 95"/>
            <p:cNvCxnSpPr>
              <a:cxnSpLocks noChangeShapeType="1"/>
            </p:cNvCxnSpPr>
            <p:nvPr/>
          </p:nvCxnSpPr>
          <p:spPr bwMode="auto">
            <a:xfrm flipV="1">
              <a:off x="954" y="2722"/>
              <a:ext cx="111" cy="614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8441" name="AutoShape 96"/>
            <p:cNvCxnSpPr>
              <a:cxnSpLocks noChangeShapeType="1"/>
              <a:stCxn id="18448" idx="2"/>
            </p:cNvCxnSpPr>
            <p:nvPr/>
          </p:nvCxnSpPr>
          <p:spPr bwMode="auto">
            <a:xfrm flipH="1">
              <a:off x="2814" y="2704"/>
              <a:ext cx="136" cy="592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8442" name="Arc 34"/>
            <p:cNvSpPr>
              <a:spLocks/>
            </p:cNvSpPr>
            <p:nvPr/>
          </p:nvSpPr>
          <p:spPr bwMode="auto">
            <a:xfrm flipH="1" flipV="1">
              <a:off x="455" y="2432"/>
              <a:ext cx="624" cy="384"/>
            </a:xfrm>
            <a:custGeom>
              <a:avLst/>
              <a:gdLst>
                <a:gd name="T0" fmla="*/ 0 w 22072"/>
                <a:gd name="T1" fmla="*/ 0 h 43200"/>
                <a:gd name="T2" fmla="*/ 0 w 22072"/>
                <a:gd name="T3" fmla="*/ 0 h 43200"/>
                <a:gd name="T4" fmla="*/ 0 w 22072"/>
                <a:gd name="T5" fmla="*/ 0 h 43200"/>
                <a:gd name="T6" fmla="*/ 0 60000 65536"/>
                <a:gd name="T7" fmla="*/ 0 60000 65536"/>
                <a:gd name="T8" fmla="*/ 0 60000 65536"/>
                <a:gd name="T9" fmla="*/ 0 w 22072"/>
                <a:gd name="T10" fmla="*/ 0 h 43200"/>
                <a:gd name="T11" fmla="*/ 22072 w 22072"/>
                <a:gd name="T12" fmla="*/ 43200 h 432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2072" h="43200" fill="none" extrusionOk="0">
                  <a:moveTo>
                    <a:pt x="471" y="0"/>
                  </a:moveTo>
                  <a:cubicBezTo>
                    <a:pt x="12401" y="0"/>
                    <a:pt x="22072" y="9670"/>
                    <a:pt x="22072" y="21600"/>
                  </a:cubicBezTo>
                  <a:cubicBezTo>
                    <a:pt x="22072" y="33529"/>
                    <a:pt x="12401" y="43200"/>
                    <a:pt x="472" y="43200"/>
                  </a:cubicBezTo>
                  <a:cubicBezTo>
                    <a:pt x="314" y="43200"/>
                    <a:pt x="157" y="43198"/>
                    <a:pt x="0" y="43194"/>
                  </a:cubicBezTo>
                </a:path>
                <a:path w="22072" h="43200" stroke="0" extrusionOk="0">
                  <a:moveTo>
                    <a:pt x="471" y="0"/>
                  </a:moveTo>
                  <a:cubicBezTo>
                    <a:pt x="12401" y="0"/>
                    <a:pt x="22072" y="9670"/>
                    <a:pt x="22072" y="21600"/>
                  </a:cubicBezTo>
                  <a:cubicBezTo>
                    <a:pt x="22072" y="33529"/>
                    <a:pt x="12401" y="43200"/>
                    <a:pt x="472" y="43200"/>
                  </a:cubicBezTo>
                  <a:cubicBezTo>
                    <a:pt x="314" y="43200"/>
                    <a:pt x="157" y="43198"/>
                    <a:pt x="0" y="43194"/>
                  </a:cubicBezTo>
                  <a:lnTo>
                    <a:pt x="472" y="21600"/>
                  </a:lnTo>
                  <a:lnTo>
                    <a:pt x="471" y="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43" name="Arc 35"/>
            <p:cNvSpPr>
              <a:spLocks/>
            </p:cNvSpPr>
            <p:nvPr/>
          </p:nvSpPr>
          <p:spPr bwMode="auto">
            <a:xfrm>
              <a:off x="1226" y="2432"/>
              <a:ext cx="336" cy="144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44" name="Arc 36"/>
            <p:cNvSpPr>
              <a:spLocks/>
            </p:cNvSpPr>
            <p:nvPr/>
          </p:nvSpPr>
          <p:spPr bwMode="auto">
            <a:xfrm flipV="1">
              <a:off x="1226" y="2704"/>
              <a:ext cx="384" cy="9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45" name="Arc 37"/>
            <p:cNvSpPr>
              <a:spLocks/>
            </p:cNvSpPr>
            <p:nvPr/>
          </p:nvSpPr>
          <p:spPr bwMode="auto">
            <a:xfrm flipH="1">
              <a:off x="2315" y="2386"/>
              <a:ext cx="402" cy="240"/>
            </a:xfrm>
            <a:custGeom>
              <a:avLst/>
              <a:gdLst>
                <a:gd name="T0" fmla="*/ 0 w 18092"/>
                <a:gd name="T1" fmla="*/ 0 h 21600"/>
                <a:gd name="T2" fmla="*/ 0 w 18092"/>
                <a:gd name="T3" fmla="*/ 0 h 21600"/>
                <a:gd name="T4" fmla="*/ 0 w 18092"/>
                <a:gd name="T5" fmla="*/ 0 h 21600"/>
                <a:gd name="T6" fmla="*/ 0 60000 65536"/>
                <a:gd name="T7" fmla="*/ 0 60000 65536"/>
                <a:gd name="T8" fmla="*/ 0 60000 65536"/>
                <a:gd name="T9" fmla="*/ 0 w 18092"/>
                <a:gd name="T10" fmla="*/ 0 h 21600"/>
                <a:gd name="T11" fmla="*/ 18092 w 18092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092" h="21600" fill="none" extrusionOk="0">
                  <a:moveTo>
                    <a:pt x="-1" y="0"/>
                  </a:moveTo>
                  <a:cubicBezTo>
                    <a:pt x="7299" y="0"/>
                    <a:pt x="14104" y="3686"/>
                    <a:pt x="18091" y="9800"/>
                  </a:cubicBezTo>
                </a:path>
                <a:path w="18092" h="21600" stroke="0" extrusionOk="0">
                  <a:moveTo>
                    <a:pt x="-1" y="0"/>
                  </a:moveTo>
                  <a:cubicBezTo>
                    <a:pt x="7299" y="0"/>
                    <a:pt x="14104" y="3686"/>
                    <a:pt x="18091" y="98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46" name="Arc 38"/>
            <p:cNvSpPr>
              <a:spLocks/>
            </p:cNvSpPr>
            <p:nvPr/>
          </p:nvSpPr>
          <p:spPr bwMode="auto">
            <a:xfrm flipV="1">
              <a:off x="2315" y="2522"/>
              <a:ext cx="441" cy="240"/>
            </a:xfrm>
            <a:custGeom>
              <a:avLst/>
              <a:gdLst>
                <a:gd name="T0" fmla="*/ 0 w 22046"/>
                <a:gd name="T1" fmla="*/ 0 h 21600"/>
                <a:gd name="T2" fmla="*/ 0 w 22046"/>
                <a:gd name="T3" fmla="*/ 0 h 21600"/>
                <a:gd name="T4" fmla="*/ 0 w 22046"/>
                <a:gd name="T5" fmla="*/ 0 h 21600"/>
                <a:gd name="T6" fmla="*/ 0 60000 65536"/>
                <a:gd name="T7" fmla="*/ 0 60000 65536"/>
                <a:gd name="T8" fmla="*/ 0 60000 65536"/>
                <a:gd name="T9" fmla="*/ 0 w 22046"/>
                <a:gd name="T10" fmla="*/ 0 h 21600"/>
                <a:gd name="T11" fmla="*/ 22046 w 22046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2046" h="21600" fill="none" extrusionOk="0">
                  <a:moveTo>
                    <a:pt x="-1" y="9248"/>
                  </a:moveTo>
                  <a:cubicBezTo>
                    <a:pt x="4038" y="3453"/>
                    <a:pt x="10656" y="-1"/>
                    <a:pt x="17720" y="0"/>
                  </a:cubicBezTo>
                  <a:cubicBezTo>
                    <a:pt x="19173" y="0"/>
                    <a:pt x="20622" y="146"/>
                    <a:pt x="22046" y="437"/>
                  </a:cubicBezTo>
                </a:path>
                <a:path w="22046" h="21600" stroke="0" extrusionOk="0">
                  <a:moveTo>
                    <a:pt x="-1" y="9248"/>
                  </a:moveTo>
                  <a:cubicBezTo>
                    <a:pt x="4038" y="3453"/>
                    <a:pt x="10656" y="-1"/>
                    <a:pt x="17720" y="0"/>
                  </a:cubicBezTo>
                  <a:cubicBezTo>
                    <a:pt x="19173" y="0"/>
                    <a:pt x="20622" y="146"/>
                    <a:pt x="22046" y="437"/>
                  </a:cubicBezTo>
                  <a:lnTo>
                    <a:pt x="17720" y="21600"/>
                  </a:lnTo>
                  <a:lnTo>
                    <a:pt x="-1" y="9248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47" name="Arc 39"/>
            <p:cNvSpPr>
              <a:spLocks/>
            </p:cNvSpPr>
            <p:nvPr/>
          </p:nvSpPr>
          <p:spPr bwMode="auto">
            <a:xfrm>
              <a:off x="2950" y="2341"/>
              <a:ext cx="250" cy="48"/>
            </a:xfrm>
            <a:custGeom>
              <a:avLst/>
              <a:gdLst>
                <a:gd name="T0" fmla="*/ 0 w 16068"/>
                <a:gd name="T1" fmla="*/ 0 h 21600"/>
                <a:gd name="T2" fmla="*/ 0 w 16068"/>
                <a:gd name="T3" fmla="*/ 0 h 21600"/>
                <a:gd name="T4" fmla="*/ 0 w 16068"/>
                <a:gd name="T5" fmla="*/ 0 h 21600"/>
                <a:gd name="T6" fmla="*/ 0 60000 65536"/>
                <a:gd name="T7" fmla="*/ 0 60000 65536"/>
                <a:gd name="T8" fmla="*/ 0 60000 65536"/>
                <a:gd name="T9" fmla="*/ 0 w 16068"/>
                <a:gd name="T10" fmla="*/ 0 h 21600"/>
                <a:gd name="T11" fmla="*/ 16068 w 16068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6068" h="21600" fill="none" extrusionOk="0">
                  <a:moveTo>
                    <a:pt x="-1" y="0"/>
                  </a:moveTo>
                  <a:cubicBezTo>
                    <a:pt x="6130" y="0"/>
                    <a:pt x="11971" y="2604"/>
                    <a:pt x="16068" y="7164"/>
                  </a:cubicBezTo>
                </a:path>
                <a:path w="16068" h="21600" stroke="0" extrusionOk="0">
                  <a:moveTo>
                    <a:pt x="-1" y="0"/>
                  </a:moveTo>
                  <a:cubicBezTo>
                    <a:pt x="6130" y="0"/>
                    <a:pt x="11971" y="2604"/>
                    <a:pt x="16068" y="7164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48" name="Arc 40"/>
            <p:cNvSpPr>
              <a:spLocks/>
            </p:cNvSpPr>
            <p:nvPr/>
          </p:nvSpPr>
          <p:spPr bwMode="auto">
            <a:xfrm flipV="1">
              <a:off x="2950" y="2704"/>
              <a:ext cx="384" cy="4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49" name="Arc 41"/>
            <p:cNvSpPr>
              <a:spLocks/>
            </p:cNvSpPr>
            <p:nvPr/>
          </p:nvSpPr>
          <p:spPr bwMode="auto">
            <a:xfrm flipV="1">
              <a:off x="1241" y="1978"/>
              <a:ext cx="1423" cy="96"/>
            </a:xfrm>
            <a:custGeom>
              <a:avLst/>
              <a:gdLst>
                <a:gd name="T0" fmla="*/ 0 w 22082"/>
                <a:gd name="T1" fmla="*/ 0 h 21600"/>
                <a:gd name="T2" fmla="*/ 0 w 22082"/>
                <a:gd name="T3" fmla="*/ 0 h 21600"/>
                <a:gd name="T4" fmla="*/ 0 w 22082"/>
                <a:gd name="T5" fmla="*/ 0 h 21600"/>
                <a:gd name="T6" fmla="*/ 0 60000 65536"/>
                <a:gd name="T7" fmla="*/ 0 60000 65536"/>
                <a:gd name="T8" fmla="*/ 0 60000 65536"/>
                <a:gd name="T9" fmla="*/ 0 w 22082"/>
                <a:gd name="T10" fmla="*/ 0 h 21600"/>
                <a:gd name="T11" fmla="*/ 22082 w 22082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2082" h="21600" fill="none" extrusionOk="0">
                  <a:moveTo>
                    <a:pt x="0" y="5"/>
                  </a:moveTo>
                  <a:cubicBezTo>
                    <a:pt x="160" y="1"/>
                    <a:pt x="321" y="-1"/>
                    <a:pt x="482" y="0"/>
                  </a:cubicBezTo>
                  <a:cubicBezTo>
                    <a:pt x="12411" y="0"/>
                    <a:pt x="22082" y="9670"/>
                    <a:pt x="22082" y="21600"/>
                  </a:cubicBezTo>
                </a:path>
                <a:path w="22082" h="21600" stroke="0" extrusionOk="0">
                  <a:moveTo>
                    <a:pt x="0" y="5"/>
                  </a:moveTo>
                  <a:cubicBezTo>
                    <a:pt x="160" y="1"/>
                    <a:pt x="321" y="-1"/>
                    <a:pt x="482" y="0"/>
                  </a:cubicBezTo>
                  <a:cubicBezTo>
                    <a:pt x="12411" y="0"/>
                    <a:pt x="22082" y="9670"/>
                    <a:pt x="22082" y="21600"/>
                  </a:cubicBezTo>
                  <a:lnTo>
                    <a:pt x="482" y="21600"/>
                  </a:lnTo>
                  <a:lnTo>
                    <a:pt x="0" y="5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50" name="Arc 42"/>
            <p:cNvSpPr>
              <a:spLocks/>
            </p:cNvSpPr>
            <p:nvPr/>
          </p:nvSpPr>
          <p:spPr bwMode="auto">
            <a:xfrm flipV="1">
              <a:off x="1136" y="3157"/>
              <a:ext cx="1488" cy="4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cxnSp>
          <p:nvCxnSpPr>
            <p:cNvPr id="18451" name="AutoShape 44"/>
            <p:cNvCxnSpPr>
              <a:cxnSpLocks noChangeShapeType="1"/>
            </p:cNvCxnSpPr>
            <p:nvPr/>
          </p:nvCxnSpPr>
          <p:spPr bwMode="auto">
            <a:xfrm>
              <a:off x="2678" y="1933"/>
              <a:ext cx="46" cy="544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8452" name="AutoShape 45"/>
            <p:cNvCxnSpPr>
              <a:cxnSpLocks noChangeShapeType="1"/>
            </p:cNvCxnSpPr>
            <p:nvPr/>
          </p:nvCxnSpPr>
          <p:spPr bwMode="auto">
            <a:xfrm flipH="1">
              <a:off x="2587" y="2704"/>
              <a:ext cx="190" cy="544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8453" name="Arc 46"/>
            <p:cNvSpPr>
              <a:spLocks/>
            </p:cNvSpPr>
            <p:nvPr/>
          </p:nvSpPr>
          <p:spPr bwMode="auto">
            <a:xfrm>
              <a:off x="2905" y="1978"/>
              <a:ext cx="562" cy="96"/>
            </a:xfrm>
            <a:custGeom>
              <a:avLst/>
              <a:gdLst>
                <a:gd name="T0" fmla="*/ 0 w 10550"/>
                <a:gd name="T1" fmla="*/ 0 h 21600"/>
                <a:gd name="T2" fmla="*/ 0 w 10550"/>
                <a:gd name="T3" fmla="*/ 0 h 21600"/>
                <a:gd name="T4" fmla="*/ 0 w 10550"/>
                <a:gd name="T5" fmla="*/ 0 h 21600"/>
                <a:gd name="T6" fmla="*/ 0 60000 65536"/>
                <a:gd name="T7" fmla="*/ 0 60000 65536"/>
                <a:gd name="T8" fmla="*/ 0 60000 65536"/>
                <a:gd name="T9" fmla="*/ 0 w 10550"/>
                <a:gd name="T10" fmla="*/ 0 h 21600"/>
                <a:gd name="T11" fmla="*/ 10550 w 1055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0550" h="21600" fill="none" extrusionOk="0">
                  <a:moveTo>
                    <a:pt x="-1" y="0"/>
                  </a:moveTo>
                  <a:cubicBezTo>
                    <a:pt x="3694" y="0"/>
                    <a:pt x="7326" y="947"/>
                    <a:pt x="10550" y="2751"/>
                  </a:cubicBezTo>
                </a:path>
                <a:path w="10550" h="21600" stroke="0" extrusionOk="0">
                  <a:moveTo>
                    <a:pt x="-1" y="0"/>
                  </a:moveTo>
                  <a:cubicBezTo>
                    <a:pt x="3694" y="0"/>
                    <a:pt x="7326" y="947"/>
                    <a:pt x="10550" y="2751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54" name="Arc 49"/>
            <p:cNvSpPr>
              <a:spLocks/>
            </p:cNvSpPr>
            <p:nvPr/>
          </p:nvSpPr>
          <p:spPr bwMode="auto">
            <a:xfrm flipV="1">
              <a:off x="3676" y="1933"/>
              <a:ext cx="1392" cy="4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55" name="Arc 50"/>
            <p:cNvSpPr>
              <a:spLocks/>
            </p:cNvSpPr>
            <p:nvPr/>
          </p:nvSpPr>
          <p:spPr bwMode="auto">
            <a:xfrm flipV="1">
              <a:off x="2859" y="3157"/>
              <a:ext cx="816" cy="4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56" name="Arc 52"/>
            <p:cNvSpPr>
              <a:spLocks/>
            </p:cNvSpPr>
            <p:nvPr/>
          </p:nvSpPr>
          <p:spPr bwMode="auto">
            <a:xfrm flipV="1">
              <a:off x="3903" y="3112"/>
              <a:ext cx="1200" cy="4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57" name="Arc 53"/>
            <p:cNvSpPr>
              <a:spLocks/>
            </p:cNvSpPr>
            <p:nvPr/>
          </p:nvSpPr>
          <p:spPr bwMode="auto">
            <a:xfrm>
              <a:off x="3404" y="2386"/>
              <a:ext cx="288" cy="272"/>
            </a:xfrm>
            <a:custGeom>
              <a:avLst/>
              <a:gdLst>
                <a:gd name="T0" fmla="*/ 0 w 21600"/>
                <a:gd name="T1" fmla="*/ 0 h 40907"/>
                <a:gd name="T2" fmla="*/ 0 w 21600"/>
                <a:gd name="T3" fmla="*/ 0 h 40907"/>
                <a:gd name="T4" fmla="*/ 0 w 21600"/>
                <a:gd name="T5" fmla="*/ 0 h 40907"/>
                <a:gd name="T6" fmla="*/ 0 60000 65536"/>
                <a:gd name="T7" fmla="*/ 0 60000 65536"/>
                <a:gd name="T8" fmla="*/ 0 60000 65536"/>
                <a:gd name="T9" fmla="*/ 0 w 21600"/>
                <a:gd name="T10" fmla="*/ 0 h 40907"/>
                <a:gd name="T11" fmla="*/ 21600 w 21600"/>
                <a:gd name="T12" fmla="*/ 40907 h 4090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40907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cubicBezTo>
                    <a:pt x="21600" y="29771"/>
                    <a:pt x="16988" y="37243"/>
                    <a:pt x="9685" y="40907"/>
                  </a:cubicBezTo>
                </a:path>
                <a:path w="21600" h="40907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cubicBezTo>
                    <a:pt x="21600" y="29771"/>
                    <a:pt x="16988" y="37243"/>
                    <a:pt x="9685" y="40907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cxnSp>
          <p:nvCxnSpPr>
            <p:cNvPr id="18458" name="AutoShape 54"/>
            <p:cNvCxnSpPr>
              <a:cxnSpLocks noChangeShapeType="1"/>
            </p:cNvCxnSpPr>
            <p:nvPr/>
          </p:nvCxnSpPr>
          <p:spPr bwMode="auto">
            <a:xfrm>
              <a:off x="3449" y="2568"/>
              <a:ext cx="506" cy="681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8459" name="AutoShape 55"/>
            <p:cNvCxnSpPr>
              <a:cxnSpLocks noChangeShapeType="1"/>
            </p:cNvCxnSpPr>
            <p:nvPr/>
          </p:nvCxnSpPr>
          <p:spPr bwMode="auto">
            <a:xfrm flipH="1">
              <a:off x="3358" y="1933"/>
              <a:ext cx="362" cy="544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8460" name="Arc 56"/>
            <p:cNvSpPr>
              <a:spLocks/>
            </p:cNvSpPr>
            <p:nvPr/>
          </p:nvSpPr>
          <p:spPr bwMode="auto">
            <a:xfrm flipH="1">
              <a:off x="228" y="3203"/>
              <a:ext cx="772" cy="45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61" name="Arc 57"/>
            <p:cNvSpPr>
              <a:spLocks/>
            </p:cNvSpPr>
            <p:nvPr/>
          </p:nvSpPr>
          <p:spPr bwMode="auto">
            <a:xfrm flipH="1">
              <a:off x="319" y="2069"/>
              <a:ext cx="771" cy="45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cxnSp>
          <p:nvCxnSpPr>
            <p:cNvPr id="18462" name="AutoShape 58"/>
            <p:cNvCxnSpPr>
              <a:cxnSpLocks noChangeShapeType="1"/>
            </p:cNvCxnSpPr>
            <p:nvPr/>
          </p:nvCxnSpPr>
          <p:spPr bwMode="auto">
            <a:xfrm flipV="1">
              <a:off x="1453" y="2522"/>
              <a:ext cx="952" cy="82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8463" name="AutoShape 59"/>
            <p:cNvCxnSpPr>
              <a:cxnSpLocks noChangeShapeType="1"/>
            </p:cNvCxnSpPr>
            <p:nvPr/>
          </p:nvCxnSpPr>
          <p:spPr bwMode="auto">
            <a:xfrm flipV="1">
              <a:off x="1499" y="2658"/>
              <a:ext cx="907" cy="45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8464" name="Arc 60"/>
            <p:cNvSpPr>
              <a:spLocks/>
            </p:cNvSpPr>
            <p:nvPr/>
          </p:nvSpPr>
          <p:spPr bwMode="auto">
            <a:xfrm flipV="1">
              <a:off x="274" y="2296"/>
              <a:ext cx="272" cy="45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65" name="Arc 61"/>
            <p:cNvSpPr>
              <a:spLocks/>
            </p:cNvSpPr>
            <p:nvPr/>
          </p:nvSpPr>
          <p:spPr bwMode="auto">
            <a:xfrm>
              <a:off x="637" y="2205"/>
              <a:ext cx="272" cy="45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66" name="Arc 62"/>
            <p:cNvSpPr>
              <a:spLocks/>
            </p:cNvSpPr>
            <p:nvPr/>
          </p:nvSpPr>
          <p:spPr bwMode="auto">
            <a:xfrm flipV="1">
              <a:off x="319" y="2386"/>
              <a:ext cx="318" cy="13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67" name="Arc 63"/>
            <p:cNvSpPr>
              <a:spLocks/>
            </p:cNvSpPr>
            <p:nvPr/>
          </p:nvSpPr>
          <p:spPr bwMode="auto">
            <a:xfrm>
              <a:off x="274" y="2840"/>
              <a:ext cx="317" cy="45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68" name="Arc 64"/>
            <p:cNvSpPr>
              <a:spLocks/>
            </p:cNvSpPr>
            <p:nvPr/>
          </p:nvSpPr>
          <p:spPr bwMode="auto">
            <a:xfrm>
              <a:off x="274" y="3067"/>
              <a:ext cx="363" cy="45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69" name="Arc 65"/>
            <p:cNvSpPr>
              <a:spLocks/>
            </p:cNvSpPr>
            <p:nvPr/>
          </p:nvSpPr>
          <p:spPr bwMode="auto">
            <a:xfrm flipV="1">
              <a:off x="727" y="2931"/>
              <a:ext cx="136" cy="45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70" name="Arc 66"/>
            <p:cNvSpPr>
              <a:spLocks/>
            </p:cNvSpPr>
            <p:nvPr/>
          </p:nvSpPr>
          <p:spPr bwMode="auto">
            <a:xfrm>
              <a:off x="818" y="3112"/>
              <a:ext cx="91" cy="45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71" name="Arc 67"/>
            <p:cNvSpPr>
              <a:spLocks/>
            </p:cNvSpPr>
            <p:nvPr/>
          </p:nvSpPr>
          <p:spPr bwMode="auto">
            <a:xfrm flipV="1">
              <a:off x="1362" y="2160"/>
              <a:ext cx="273" cy="45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72" name="Arc 68"/>
            <p:cNvSpPr>
              <a:spLocks/>
            </p:cNvSpPr>
            <p:nvPr/>
          </p:nvSpPr>
          <p:spPr bwMode="auto">
            <a:xfrm flipV="1">
              <a:off x="1680" y="2386"/>
              <a:ext cx="272" cy="4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73" name="Arc 69"/>
            <p:cNvSpPr>
              <a:spLocks/>
            </p:cNvSpPr>
            <p:nvPr/>
          </p:nvSpPr>
          <p:spPr bwMode="auto">
            <a:xfrm>
              <a:off x="2043" y="2205"/>
              <a:ext cx="272" cy="45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74" name="Arc 70"/>
            <p:cNvSpPr>
              <a:spLocks/>
            </p:cNvSpPr>
            <p:nvPr/>
          </p:nvSpPr>
          <p:spPr bwMode="auto">
            <a:xfrm flipV="1">
              <a:off x="2134" y="2296"/>
              <a:ext cx="362" cy="45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75" name="Arc 71"/>
            <p:cNvSpPr>
              <a:spLocks/>
            </p:cNvSpPr>
            <p:nvPr/>
          </p:nvSpPr>
          <p:spPr bwMode="auto">
            <a:xfrm flipV="1">
              <a:off x="1408" y="2840"/>
              <a:ext cx="408" cy="45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76" name="Arc 72"/>
            <p:cNvSpPr>
              <a:spLocks/>
            </p:cNvSpPr>
            <p:nvPr/>
          </p:nvSpPr>
          <p:spPr bwMode="auto">
            <a:xfrm>
              <a:off x="1408" y="3067"/>
              <a:ext cx="453" cy="45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77" name="Arc 73"/>
            <p:cNvSpPr>
              <a:spLocks/>
            </p:cNvSpPr>
            <p:nvPr/>
          </p:nvSpPr>
          <p:spPr bwMode="auto">
            <a:xfrm flipV="1">
              <a:off x="1997" y="2795"/>
              <a:ext cx="363" cy="45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78" name="Arc 74"/>
            <p:cNvSpPr>
              <a:spLocks/>
            </p:cNvSpPr>
            <p:nvPr/>
          </p:nvSpPr>
          <p:spPr bwMode="auto">
            <a:xfrm>
              <a:off x="1997" y="3067"/>
              <a:ext cx="409" cy="45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79" name="Arc 75"/>
            <p:cNvSpPr>
              <a:spLocks/>
            </p:cNvSpPr>
            <p:nvPr/>
          </p:nvSpPr>
          <p:spPr bwMode="auto">
            <a:xfrm flipV="1">
              <a:off x="2406" y="2885"/>
              <a:ext cx="90" cy="4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80" name="Arc 76"/>
            <p:cNvSpPr>
              <a:spLocks/>
            </p:cNvSpPr>
            <p:nvPr/>
          </p:nvSpPr>
          <p:spPr bwMode="auto">
            <a:xfrm flipV="1">
              <a:off x="1771" y="2931"/>
              <a:ext cx="181" cy="45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81" name="Arc 77"/>
            <p:cNvSpPr>
              <a:spLocks/>
            </p:cNvSpPr>
            <p:nvPr/>
          </p:nvSpPr>
          <p:spPr bwMode="auto">
            <a:xfrm flipV="1">
              <a:off x="1544" y="2250"/>
              <a:ext cx="136" cy="4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82" name="Arc 78"/>
            <p:cNvSpPr>
              <a:spLocks/>
            </p:cNvSpPr>
            <p:nvPr/>
          </p:nvSpPr>
          <p:spPr bwMode="auto">
            <a:xfrm>
              <a:off x="3041" y="2069"/>
              <a:ext cx="181" cy="45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83" name="Arc 79"/>
            <p:cNvSpPr>
              <a:spLocks/>
            </p:cNvSpPr>
            <p:nvPr/>
          </p:nvSpPr>
          <p:spPr bwMode="auto">
            <a:xfrm flipV="1">
              <a:off x="3086" y="2205"/>
              <a:ext cx="136" cy="45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84" name="Arc 80"/>
            <p:cNvSpPr>
              <a:spLocks/>
            </p:cNvSpPr>
            <p:nvPr/>
          </p:nvSpPr>
          <p:spPr bwMode="auto">
            <a:xfrm flipV="1">
              <a:off x="2995" y="2840"/>
              <a:ext cx="182" cy="45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85" name="Arc 81"/>
            <p:cNvSpPr>
              <a:spLocks/>
            </p:cNvSpPr>
            <p:nvPr/>
          </p:nvSpPr>
          <p:spPr bwMode="auto">
            <a:xfrm>
              <a:off x="3041" y="3021"/>
              <a:ext cx="136" cy="4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86" name="Arc 82"/>
            <p:cNvSpPr>
              <a:spLocks/>
            </p:cNvSpPr>
            <p:nvPr/>
          </p:nvSpPr>
          <p:spPr bwMode="auto">
            <a:xfrm flipV="1">
              <a:off x="3313" y="3067"/>
              <a:ext cx="91" cy="45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87" name="Arc 83"/>
            <p:cNvSpPr>
              <a:spLocks/>
            </p:cNvSpPr>
            <p:nvPr/>
          </p:nvSpPr>
          <p:spPr bwMode="auto">
            <a:xfrm flipV="1">
              <a:off x="3268" y="2885"/>
              <a:ext cx="136" cy="4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88" name="Arc 84"/>
            <p:cNvSpPr>
              <a:spLocks/>
            </p:cNvSpPr>
            <p:nvPr/>
          </p:nvSpPr>
          <p:spPr bwMode="auto">
            <a:xfrm>
              <a:off x="3721" y="2114"/>
              <a:ext cx="454" cy="4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89" name="Arc 85"/>
            <p:cNvSpPr>
              <a:spLocks/>
            </p:cNvSpPr>
            <p:nvPr/>
          </p:nvSpPr>
          <p:spPr bwMode="auto">
            <a:xfrm>
              <a:off x="3812" y="2341"/>
              <a:ext cx="363" cy="45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90" name="Arc 86"/>
            <p:cNvSpPr>
              <a:spLocks/>
            </p:cNvSpPr>
            <p:nvPr/>
          </p:nvSpPr>
          <p:spPr bwMode="auto">
            <a:xfrm flipV="1">
              <a:off x="3993" y="2205"/>
              <a:ext cx="227" cy="45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91" name="Arc 87"/>
            <p:cNvSpPr>
              <a:spLocks/>
            </p:cNvSpPr>
            <p:nvPr/>
          </p:nvSpPr>
          <p:spPr bwMode="auto">
            <a:xfrm>
              <a:off x="3857" y="2704"/>
              <a:ext cx="408" cy="45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92" name="Arc 88"/>
            <p:cNvSpPr>
              <a:spLocks/>
            </p:cNvSpPr>
            <p:nvPr/>
          </p:nvSpPr>
          <p:spPr bwMode="auto">
            <a:xfrm>
              <a:off x="3903" y="2976"/>
              <a:ext cx="317" cy="45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93" name="Arc 89"/>
            <p:cNvSpPr>
              <a:spLocks/>
            </p:cNvSpPr>
            <p:nvPr/>
          </p:nvSpPr>
          <p:spPr bwMode="auto">
            <a:xfrm flipV="1">
              <a:off x="4175" y="2840"/>
              <a:ext cx="227" cy="45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94" name="Arc 90"/>
            <p:cNvSpPr>
              <a:spLocks/>
            </p:cNvSpPr>
            <p:nvPr/>
          </p:nvSpPr>
          <p:spPr bwMode="auto">
            <a:xfrm flipV="1">
              <a:off x="4447" y="2976"/>
              <a:ext cx="227" cy="45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95" name="Arc 91"/>
            <p:cNvSpPr>
              <a:spLocks/>
            </p:cNvSpPr>
            <p:nvPr/>
          </p:nvSpPr>
          <p:spPr bwMode="auto">
            <a:xfrm flipV="1">
              <a:off x="4265" y="2522"/>
              <a:ext cx="363" cy="4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96" name="Arc 92"/>
            <p:cNvSpPr>
              <a:spLocks/>
            </p:cNvSpPr>
            <p:nvPr/>
          </p:nvSpPr>
          <p:spPr bwMode="auto">
            <a:xfrm>
              <a:off x="4447" y="2160"/>
              <a:ext cx="363" cy="45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97" name="Arc 93"/>
            <p:cNvSpPr>
              <a:spLocks/>
            </p:cNvSpPr>
            <p:nvPr/>
          </p:nvSpPr>
          <p:spPr bwMode="auto">
            <a:xfrm>
              <a:off x="4764" y="2432"/>
              <a:ext cx="227" cy="45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98" name="Arc 94"/>
            <p:cNvSpPr>
              <a:spLocks/>
            </p:cNvSpPr>
            <p:nvPr/>
          </p:nvSpPr>
          <p:spPr bwMode="auto">
            <a:xfrm>
              <a:off x="4719" y="2749"/>
              <a:ext cx="318" cy="4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cxnSp>
          <p:nvCxnSpPr>
            <p:cNvPr id="18499" name="AutoShape 97"/>
            <p:cNvCxnSpPr>
              <a:cxnSpLocks noChangeShapeType="1"/>
            </p:cNvCxnSpPr>
            <p:nvPr/>
          </p:nvCxnSpPr>
          <p:spPr bwMode="auto">
            <a:xfrm>
              <a:off x="1045" y="2885"/>
              <a:ext cx="181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8500" name="AutoShape 98"/>
            <p:cNvCxnSpPr>
              <a:cxnSpLocks noChangeShapeType="1"/>
            </p:cNvCxnSpPr>
            <p:nvPr/>
          </p:nvCxnSpPr>
          <p:spPr bwMode="auto">
            <a:xfrm>
              <a:off x="1000" y="3021"/>
              <a:ext cx="136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8501" name="AutoShape 99"/>
            <p:cNvCxnSpPr>
              <a:cxnSpLocks noChangeShapeType="1"/>
            </p:cNvCxnSpPr>
            <p:nvPr/>
          </p:nvCxnSpPr>
          <p:spPr bwMode="auto">
            <a:xfrm>
              <a:off x="1000" y="3112"/>
              <a:ext cx="136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8502" name="AutoShape 100"/>
            <p:cNvCxnSpPr>
              <a:cxnSpLocks noChangeShapeType="1"/>
            </p:cNvCxnSpPr>
            <p:nvPr/>
          </p:nvCxnSpPr>
          <p:spPr bwMode="auto">
            <a:xfrm>
              <a:off x="1680" y="2568"/>
              <a:ext cx="45" cy="13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8503" name="AutoShape 101"/>
            <p:cNvCxnSpPr>
              <a:cxnSpLocks noChangeShapeType="1"/>
            </p:cNvCxnSpPr>
            <p:nvPr/>
          </p:nvCxnSpPr>
          <p:spPr bwMode="auto">
            <a:xfrm>
              <a:off x="1771" y="2568"/>
              <a:ext cx="45" cy="13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8504" name="AutoShape 102"/>
            <p:cNvCxnSpPr>
              <a:cxnSpLocks noChangeShapeType="1"/>
            </p:cNvCxnSpPr>
            <p:nvPr/>
          </p:nvCxnSpPr>
          <p:spPr bwMode="auto">
            <a:xfrm>
              <a:off x="1861" y="2568"/>
              <a:ext cx="46" cy="13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8505" name="AutoShape 103"/>
            <p:cNvCxnSpPr>
              <a:cxnSpLocks noChangeShapeType="1"/>
            </p:cNvCxnSpPr>
            <p:nvPr/>
          </p:nvCxnSpPr>
          <p:spPr bwMode="auto">
            <a:xfrm>
              <a:off x="1952" y="2568"/>
              <a:ext cx="45" cy="9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8506" name="AutoShape 104"/>
            <p:cNvCxnSpPr>
              <a:cxnSpLocks noChangeShapeType="1"/>
            </p:cNvCxnSpPr>
            <p:nvPr/>
          </p:nvCxnSpPr>
          <p:spPr bwMode="auto">
            <a:xfrm>
              <a:off x="2043" y="2522"/>
              <a:ext cx="45" cy="13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8507" name="AutoShape 105"/>
            <p:cNvCxnSpPr>
              <a:cxnSpLocks noChangeShapeType="1"/>
            </p:cNvCxnSpPr>
            <p:nvPr/>
          </p:nvCxnSpPr>
          <p:spPr bwMode="auto">
            <a:xfrm>
              <a:off x="2134" y="2522"/>
              <a:ext cx="45" cy="13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8508" name="AutoShape 106"/>
            <p:cNvCxnSpPr>
              <a:cxnSpLocks noChangeShapeType="1"/>
            </p:cNvCxnSpPr>
            <p:nvPr/>
          </p:nvCxnSpPr>
          <p:spPr bwMode="auto">
            <a:xfrm flipV="1">
              <a:off x="2723" y="2250"/>
              <a:ext cx="227" cy="4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8509" name="AutoShape 107"/>
            <p:cNvCxnSpPr>
              <a:cxnSpLocks noChangeShapeType="1"/>
            </p:cNvCxnSpPr>
            <p:nvPr/>
          </p:nvCxnSpPr>
          <p:spPr bwMode="auto">
            <a:xfrm flipV="1">
              <a:off x="2678" y="2114"/>
              <a:ext cx="227" cy="4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8510" name="AutoShape 108"/>
            <p:cNvCxnSpPr>
              <a:cxnSpLocks noChangeShapeType="1"/>
            </p:cNvCxnSpPr>
            <p:nvPr/>
          </p:nvCxnSpPr>
          <p:spPr bwMode="auto">
            <a:xfrm>
              <a:off x="2723" y="2840"/>
              <a:ext cx="227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8511" name="AutoShape 109"/>
            <p:cNvCxnSpPr>
              <a:cxnSpLocks noChangeShapeType="1"/>
            </p:cNvCxnSpPr>
            <p:nvPr/>
          </p:nvCxnSpPr>
          <p:spPr bwMode="auto">
            <a:xfrm>
              <a:off x="2678" y="2931"/>
              <a:ext cx="227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8512" name="AutoShape 110"/>
            <p:cNvCxnSpPr>
              <a:cxnSpLocks noChangeShapeType="1"/>
            </p:cNvCxnSpPr>
            <p:nvPr/>
          </p:nvCxnSpPr>
          <p:spPr bwMode="auto">
            <a:xfrm>
              <a:off x="2678" y="3021"/>
              <a:ext cx="227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8513" name="AutoShape 111"/>
            <p:cNvCxnSpPr>
              <a:cxnSpLocks noChangeShapeType="1"/>
            </p:cNvCxnSpPr>
            <p:nvPr/>
          </p:nvCxnSpPr>
          <p:spPr bwMode="auto">
            <a:xfrm>
              <a:off x="3313" y="2250"/>
              <a:ext cx="181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8514" name="AutoShape 112"/>
            <p:cNvCxnSpPr>
              <a:cxnSpLocks noChangeShapeType="1"/>
            </p:cNvCxnSpPr>
            <p:nvPr/>
          </p:nvCxnSpPr>
          <p:spPr bwMode="auto">
            <a:xfrm>
              <a:off x="3358" y="2114"/>
              <a:ext cx="227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8515" name="AutoShape 113"/>
            <p:cNvCxnSpPr>
              <a:cxnSpLocks noChangeShapeType="1"/>
            </p:cNvCxnSpPr>
            <p:nvPr/>
          </p:nvCxnSpPr>
          <p:spPr bwMode="auto">
            <a:xfrm flipH="1">
              <a:off x="3404" y="2749"/>
              <a:ext cx="181" cy="4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8516" name="AutoShape 114"/>
            <p:cNvCxnSpPr>
              <a:cxnSpLocks noChangeShapeType="1"/>
            </p:cNvCxnSpPr>
            <p:nvPr/>
          </p:nvCxnSpPr>
          <p:spPr bwMode="auto">
            <a:xfrm flipV="1">
              <a:off x="3494" y="2885"/>
              <a:ext cx="182" cy="4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8517" name="AutoShape 115"/>
            <p:cNvCxnSpPr>
              <a:cxnSpLocks noChangeShapeType="1"/>
            </p:cNvCxnSpPr>
            <p:nvPr/>
          </p:nvCxnSpPr>
          <p:spPr bwMode="auto">
            <a:xfrm flipV="1">
              <a:off x="3585" y="2976"/>
              <a:ext cx="181" cy="4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8518" name="AutoShape 116"/>
            <p:cNvCxnSpPr>
              <a:cxnSpLocks noChangeShapeType="1"/>
            </p:cNvCxnSpPr>
            <p:nvPr/>
          </p:nvCxnSpPr>
          <p:spPr bwMode="auto">
            <a:xfrm flipV="1">
              <a:off x="3630" y="3067"/>
              <a:ext cx="182" cy="4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8519" name="AutoShape 117"/>
            <p:cNvCxnSpPr>
              <a:cxnSpLocks noChangeShapeType="1"/>
            </p:cNvCxnSpPr>
            <p:nvPr/>
          </p:nvCxnSpPr>
          <p:spPr bwMode="auto">
            <a:xfrm flipH="1">
              <a:off x="1090" y="1978"/>
              <a:ext cx="12" cy="544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8520" name="AutoShape 118"/>
            <p:cNvCxnSpPr>
              <a:cxnSpLocks noChangeShapeType="1"/>
              <a:endCxn id="18443" idx="2"/>
            </p:cNvCxnSpPr>
            <p:nvPr/>
          </p:nvCxnSpPr>
          <p:spPr bwMode="auto">
            <a:xfrm>
              <a:off x="1226" y="1978"/>
              <a:ext cx="0" cy="598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8521" name="AutoShape 119"/>
            <p:cNvCxnSpPr>
              <a:cxnSpLocks noChangeShapeType="1"/>
            </p:cNvCxnSpPr>
            <p:nvPr/>
          </p:nvCxnSpPr>
          <p:spPr bwMode="auto">
            <a:xfrm>
              <a:off x="1090" y="2341"/>
              <a:ext cx="136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8522" name="AutoShape 120"/>
            <p:cNvCxnSpPr>
              <a:cxnSpLocks noChangeShapeType="1"/>
            </p:cNvCxnSpPr>
            <p:nvPr/>
          </p:nvCxnSpPr>
          <p:spPr bwMode="auto">
            <a:xfrm>
              <a:off x="1090" y="2205"/>
              <a:ext cx="136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9" descr="Large confetti"/>
          <p:cNvSpPr txBox="1">
            <a:spLocks noGrp="1" noChangeArrowheads="1"/>
          </p:cNvSpPr>
          <p:nvPr>
            <p:ph type="title"/>
          </p:nvPr>
        </p:nvSpPr>
        <p:spPr>
          <a:xfrm>
            <a:off x="735013" y="260350"/>
            <a:ext cx="5060950" cy="936625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sz="4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隶书" pitchFamily="2" charset="-122"/>
                <a:ea typeface="华文隶书" pitchFamily="2" charset="-122"/>
              </a:rPr>
              <a:t>四</a:t>
            </a:r>
            <a:r>
              <a:rPr lang="en-US" altLang="zh-CN" sz="4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隶书" pitchFamily="2" charset="-122"/>
                <a:ea typeface="华文隶书" pitchFamily="2" charset="-122"/>
              </a:rPr>
              <a:t>. </a:t>
            </a:r>
            <a:r>
              <a:rPr lang="zh-CN" altLang="en-US" sz="4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隶书" pitchFamily="2" charset="-122"/>
                <a:ea typeface="华文隶书" pitchFamily="2" charset="-122"/>
              </a:rPr>
              <a:t>平面图</a:t>
            </a:r>
          </a:p>
        </p:txBody>
      </p:sp>
      <p:sp>
        <p:nvSpPr>
          <p:cNvPr id="4" name="Rectangle 2" descr="Large confetti"/>
          <p:cNvSpPr txBox="1">
            <a:spLocks noChangeArrowheads="1"/>
          </p:cNvSpPr>
          <p:nvPr/>
        </p:nvSpPr>
        <p:spPr bwMode="auto">
          <a:xfrm>
            <a:off x="179388" y="1700213"/>
            <a:ext cx="8713787" cy="161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400" b="1">
                <a:solidFill>
                  <a:srgbClr val="00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宋体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400" b="1">
                <a:solidFill>
                  <a:srgbClr val="00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宋体" pitchFamily="2" charset="-122"/>
                <a:cs typeface="宋体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400" b="1">
                <a:solidFill>
                  <a:srgbClr val="00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宋体" pitchFamily="2" charset="-122"/>
                <a:cs typeface="宋体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400" b="1">
                <a:solidFill>
                  <a:srgbClr val="00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宋体" pitchFamily="2" charset="-122"/>
                <a:cs typeface="宋体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400" b="1">
                <a:solidFill>
                  <a:srgbClr val="00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宋体" pitchFamily="2" charset="-122"/>
                <a:cs typeface="宋体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3400" b="1">
                <a:solidFill>
                  <a:srgbClr val="00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宋体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3400" b="1">
                <a:solidFill>
                  <a:srgbClr val="00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宋体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3400" b="1">
                <a:solidFill>
                  <a:srgbClr val="00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宋体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3400" b="1">
                <a:solidFill>
                  <a:srgbClr val="00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宋体" pitchFamily="2" charset="-122"/>
              </a:defRPr>
            </a:lvl9pPr>
          </a:lstStyle>
          <a:p>
            <a:pPr algn="just" eaLnBrk="1" hangingPunct="1">
              <a:defRPr/>
            </a:pPr>
            <a:r>
              <a:rPr lang="zh-CN" altLang="en-US" sz="3200" b="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黑体" charset="0"/>
                <a:ea typeface="黑体" charset="0"/>
                <a:cs typeface="黑体" charset="0"/>
              </a:rPr>
              <a:t>定义</a:t>
            </a:r>
            <a:r>
              <a:rPr lang="en-US" altLang="zh-CN" sz="3200" b="0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黑体" charset="0"/>
                <a:ea typeface="黑体" charset="0"/>
                <a:cs typeface="黑体" charset="0"/>
              </a:rPr>
              <a:t> G=&lt;V</a:t>
            </a:r>
            <a:r>
              <a:rPr lang="zh-CN" altLang="en-US" sz="3200" b="0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黑体" charset="0"/>
                <a:ea typeface="黑体" charset="0"/>
                <a:cs typeface="黑体" charset="0"/>
              </a:rPr>
              <a:t>，</a:t>
            </a:r>
            <a:r>
              <a:rPr lang="en-US" altLang="zh-CN" sz="3200" b="0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黑体" charset="0"/>
                <a:ea typeface="黑体" charset="0"/>
                <a:cs typeface="黑体" charset="0"/>
              </a:rPr>
              <a:t>E&gt;</a:t>
            </a:r>
            <a:r>
              <a:rPr lang="zh-CN" altLang="en-US" sz="3200" b="0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黑体" charset="0"/>
                <a:ea typeface="黑体" charset="0"/>
                <a:cs typeface="黑体" charset="0"/>
              </a:rPr>
              <a:t>是一个无向图，如果能够把</a:t>
            </a:r>
            <a:r>
              <a:rPr lang="en-US" altLang="zh-CN" sz="3200" b="0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黑体" charset="0"/>
                <a:ea typeface="黑体" charset="0"/>
                <a:cs typeface="黑体" charset="0"/>
              </a:rPr>
              <a:t>G</a:t>
            </a:r>
            <a:r>
              <a:rPr lang="zh-CN" altLang="en-US" sz="3200" b="0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黑体" charset="0"/>
                <a:ea typeface="黑体" charset="0"/>
                <a:cs typeface="黑体" charset="0"/>
              </a:rPr>
              <a:t>的所有结点和边画在平面上，且使得</a:t>
            </a:r>
            <a:r>
              <a:rPr lang="zh-CN" altLang="en-US" sz="3200" b="0" u="sng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黑体" charset="0"/>
                <a:ea typeface="黑体" charset="0"/>
                <a:cs typeface="黑体" charset="0"/>
              </a:rPr>
              <a:t>任何两条边除了端点外没有其他的交点</a:t>
            </a:r>
            <a:r>
              <a:rPr lang="zh-CN" altLang="en-US" sz="3200" b="0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黑体" charset="0"/>
                <a:ea typeface="黑体" charset="0"/>
                <a:cs typeface="黑体" charset="0"/>
              </a:rPr>
              <a:t>，就称</a:t>
            </a:r>
            <a:r>
              <a:rPr lang="en-US" altLang="zh-CN" sz="3200" b="0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黑体" charset="0"/>
                <a:ea typeface="黑体" charset="0"/>
                <a:cs typeface="黑体" charset="0"/>
              </a:rPr>
              <a:t>G</a:t>
            </a:r>
            <a:r>
              <a:rPr lang="zh-CN" altLang="en-US" sz="3200" b="0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黑体" charset="0"/>
                <a:ea typeface="黑体" charset="0"/>
                <a:cs typeface="黑体" charset="0"/>
              </a:rPr>
              <a:t>是一个</a:t>
            </a:r>
            <a:r>
              <a:rPr lang="zh-CN" altLang="en-US" sz="3200" b="0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黑体" charset="0"/>
                <a:ea typeface="黑体" charset="0"/>
                <a:cs typeface="黑体" charset="0"/>
              </a:rPr>
              <a:t>平面图</a:t>
            </a:r>
            <a:r>
              <a:rPr lang="zh-CN" altLang="en-US" sz="3200" b="0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黑体" charset="0"/>
                <a:ea typeface="黑体" charset="0"/>
                <a:cs typeface="黑体" charset="0"/>
              </a:rPr>
              <a:t>。</a:t>
            </a:r>
            <a:endParaRPr lang="zh-CN" altLang="en-US" sz="3200" b="0" dirty="0">
              <a:effectLst>
                <a:outerShdw blurRad="38100" dist="38100" dir="2700000" algn="tl">
                  <a:srgbClr val="DDDDDD"/>
                </a:outerShdw>
              </a:effectLst>
              <a:latin typeface="黑体" charset="0"/>
              <a:ea typeface="黑体" charset="0"/>
              <a:cs typeface="黑体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17" name="Picture 3" descr="d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8175" y="4005263"/>
            <a:ext cx="2238375" cy="2243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418" name="Picture 4" descr="d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363" y="3933825"/>
            <a:ext cx="2160587" cy="2238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419" name="图片 3" descr="屏幕快照 2019-01-13 上午1.21.09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225" y="1125538"/>
            <a:ext cx="9144000" cy="2373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1" name="图片 1" descr="屏幕快照 2019-01-13 上午1.23.0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3038"/>
            <a:ext cx="9131300" cy="158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42" name="图片 2" descr="屏幕快照 2019-01-13 上午1.23.1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" y="1844675"/>
            <a:ext cx="89027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43" name="文本框 3"/>
          <p:cNvSpPr txBox="1">
            <a:spLocks noChangeArrowheads="1"/>
          </p:cNvSpPr>
          <p:nvPr/>
        </p:nvSpPr>
        <p:spPr bwMode="auto">
          <a:xfrm>
            <a:off x="801688" y="5187950"/>
            <a:ext cx="5262562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r>
              <a:rPr lang="zh-CN" altLang="en-US" dirty="0"/>
              <a:t>容易发现，</a:t>
            </a:r>
            <a:r>
              <a:rPr lang="en-US" altLang="zh-CN" dirty="0"/>
              <a:t>     </a:t>
            </a:r>
            <a:r>
              <a:rPr lang="zh-CN" altLang="en-US" dirty="0"/>
              <a:t>和         都不是平面图。</a:t>
            </a:r>
          </a:p>
        </p:txBody>
      </p:sp>
      <p:graphicFrame>
        <p:nvGraphicFramePr>
          <p:cNvPr id="5" name="Object 7"/>
          <p:cNvGraphicFramePr>
            <a:graphicFrameLocks noChangeAspect="1"/>
          </p:cNvGraphicFramePr>
          <p:nvPr/>
        </p:nvGraphicFramePr>
        <p:xfrm>
          <a:off x="2339975" y="5229225"/>
          <a:ext cx="406400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61" name="公式" r:id="rId5" imgW="254000" imgH="292100" progId="Equation.3">
                  <p:embed/>
                </p:oleObj>
              </mc:Choice>
              <mc:Fallback>
                <p:oleObj name="公式" r:id="rId5" imgW="254000" imgH="2921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39975" y="5229225"/>
                        <a:ext cx="406400" cy="469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7"/>
          <p:cNvGraphicFramePr>
            <a:graphicFrameLocks noChangeAspect="1"/>
          </p:cNvGraphicFramePr>
          <p:nvPr/>
        </p:nvGraphicFramePr>
        <p:xfrm>
          <a:off x="3203575" y="5229225"/>
          <a:ext cx="549275" cy="511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62" name="公式" r:id="rId7" imgW="342900" imgH="317500" progId="Equation.3">
                  <p:embed/>
                </p:oleObj>
              </mc:Choice>
              <mc:Fallback>
                <p:oleObj name="公式" r:id="rId7" imgW="342900" imgH="3175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3575" y="5229225"/>
                        <a:ext cx="549275" cy="511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446" name="文本框 6"/>
          <p:cNvSpPr txBox="1">
            <a:spLocks noChangeArrowheads="1"/>
          </p:cNvSpPr>
          <p:nvPr/>
        </p:nvSpPr>
        <p:spPr bwMode="auto">
          <a:xfrm>
            <a:off x="323850" y="5876925"/>
            <a:ext cx="818673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r>
              <a:rPr lang="zh-CN" altLang="en-US">
                <a:solidFill>
                  <a:srgbClr val="FF0000"/>
                </a:solidFill>
              </a:rPr>
              <a:t>任何一个包含非平面图作为部分结构的图也都是非平面图。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61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1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61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43" grpId="0"/>
      <p:bldP spid="61446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9" descr="Large confetti"/>
          <p:cNvSpPr txBox="1">
            <a:spLocks noGrp="1" noChangeArrowheads="1"/>
          </p:cNvSpPr>
          <p:nvPr>
            <p:ph type="title"/>
          </p:nvPr>
        </p:nvSpPr>
        <p:spPr>
          <a:xfrm>
            <a:off x="735013" y="260350"/>
            <a:ext cx="5060950" cy="936625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sz="4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隶书" pitchFamily="2" charset="-122"/>
                <a:ea typeface="华文隶书" pitchFamily="2" charset="-122"/>
              </a:rPr>
              <a:t>四</a:t>
            </a:r>
            <a:r>
              <a:rPr lang="en-US" altLang="zh-CN" sz="4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隶书" pitchFamily="2" charset="-122"/>
                <a:ea typeface="华文隶书" pitchFamily="2" charset="-122"/>
              </a:rPr>
              <a:t>. </a:t>
            </a:r>
            <a:r>
              <a:rPr lang="zh-CN" altLang="en-US" sz="4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隶书" pitchFamily="2" charset="-122"/>
                <a:ea typeface="华文隶书" pitchFamily="2" charset="-122"/>
              </a:rPr>
              <a:t>平面图</a:t>
            </a:r>
          </a:p>
        </p:txBody>
      </p:sp>
      <p:sp>
        <p:nvSpPr>
          <p:cNvPr id="4" name="Rectangle 2" descr="Large confetti"/>
          <p:cNvSpPr txBox="1">
            <a:spLocks noChangeArrowheads="1"/>
          </p:cNvSpPr>
          <p:nvPr/>
        </p:nvSpPr>
        <p:spPr bwMode="auto">
          <a:xfrm>
            <a:off x="179388" y="1700213"/>
            <a:ext cx="8713787" cy="161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400" b="1">
                <a:solidFill>
                  <a:srgbClr val="00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宋体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400" b="1">
                <a:solidFill>
                  <a:srgbClr val="00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宋体" pitchFamily="2" charset="-122"/>
                <a:cs typeface="宋体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400" b="1">
                <a:solidFill>
                  <a:srgbClr val="00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宋体" pitchFamily="2" charset="-122"/>
                <a:cs typeface="宋体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400" b="1">
                <a:solidFill>
                  <a:srgbClr val="00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宋体" pitchFamily="2" charset="-122"/>
                <a:cs typeface="宋体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400" b="1">
                <a:solidFill>
                  <a:srgbClr val="00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宋体" pitchFamily="2" charset="-122"/>
                <a:cs typeface="宋体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3400" b="1">
                <a:solidFill>
                  <a:srgbClr val="00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宋体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3400" b="1">
                <a:solidFill>
                  <a:srgbClr val="00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宋体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3400" b="1">
                <a:solidFill>
                  <a:srgbClr val="00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宋体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3400" b="1">
                <a:solidFill>
                  <a:srgbClr val="00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宋体" pitchFamily="2" charset="-122"/>
              </a:defRPr>
            </a:lvl9pPr>
          </a:lstStyle>
          <a:p>
            <a:pPr algn="just" eaLnBrk="1" hangingPunct="1">
              <a:defRPr/>
            </a:pPr>
            <a:r>
              <a:rPr lang="zh-CN" altLang="en-US" sz="3200" b="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黑体" charset="0"/>
                <a:ea typeface="黑体" charset="0"/>
                <a:cs typeface="黑体" charset="0"/>
              </a:rPr>
              <a:t>定义</a:t>
            </a:r>
            <a:r>
              <a:rPr lang="en-US" altLang="zh-CN" sz="3200" b="0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黑体" charset="0"/>
                <a:ea typeface="黑体" charset="0"/>
                <a:cs typeface="黑体" charset="0"/>
              </a:rPr>
              <a:t> G=&lt;V</a:t>
            </a:r>
            <a:r>
              <a:rPr lang="zh-CN" altLang="en-US" sz="3200" b="0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黑体" charset="0"/>
                <a:ea typeface="黑体" charset="0"/>
                <a:cs typeface="黑体" charset="0"/>
              </a:rPr>
              <a:t>，</a:t>
            </a:r>
            <a:r>
              <a:rPr lang="en-US" altLang="zh-CN" sz="3200" b="0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黑体" charset="0"/>
                <a:ea typeface="黑体" charset="0"/>
                <a:cs typeface="黑体" charset="0"/>
              </a:rPr>
              <a:t>E&gt;</a:t>
            </a:r>
            <a:r>
              <a:rPr lang="zh-CN" altLang="en-US" sz="3200" b="0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黑体" charset="0"/>
                <a:ea typeface="黑体" charset="0"/>
                <a:cs typeface="黑体" charset="0"/>
              </a:rPr>
              <a:t>是一个无向图，如果能够把</a:t>
            </a:r>
            <a:r>
              <a:rPr lang="en-US" altLang="zh-CN" sz="3200" b="0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黑体" charset="0"/>
                <a:ea typeface="黑体" charset="0"/>
                <a:cs typeface="黑体" charset="0"/>
              </a:rPr>
              <a:t>G</a:t>
            </a:r>
            <a:r>
              <a:rPr lang="zh-CN" altLang="en-US" sz="3200" b="0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黑体" charset="0"/>
                <a:ea typeface="黑体" charset="0"/>
                <a:cs typeface="黑体" charset="0"/>
              </a:rPr>
              <a:t>的所有结点和边画在平面上，且使得</a:t>
            </a:r>
            <a:r>
              <a:rPr lang="zh-CN" altLang="en-US" sz="3200" b="0" u="sng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黑体" charset="0"/>
                <a:ea typeface="黑体" charset="0"/>
                <a:cs typeface="黑体" charset="0"/>
              </a:rPr>
              <a:t>任何两条边除了端点外没有其他的交点</a:t>
            </a:r>
            <a:r>
              <a:rPr lang="zh-CN" altLang="en-US" sz="3200" b="0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黑体" charset="0"/>
                <a:ea typeface="黑体" charset="0"/>
                <a:cs typeface="黑体" charset="0"/>
              </a:rPr>
              <a:t>，就称</a:t>
            </a:r>
            <a:r>
              <a:rPr lang="en-US" altLang="zh-CN" sz="3200" b="0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黑体" charset="0"/>
                <a:ea typeface="黑体" charset="0"/>
                <a:cs typeface="黑体" charset="0"/>
              </a:rPr>
              <a:t>G</a:t>
            </a:r>
            <a:r>
              <a:rPr lang="zh-CN" altLang="en-US" sz="3200" b="0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黑体" charset="0"/>
                <a:ea typeface="黑体" charset="0"/>
                <a:cs typeface="黑体" charset="0"/>
              </a:rPr>
              <a:t>是一个</a:t>
            </a:r>
            <a:r>
              <a:rPr lang="zh-CN" altLang="en-US" sz="3200" b="0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黑体" charset="0"/>
                <a:ea typeface="黑体" charset="0"/>
                <a:cs typeface="黑体" charset="0"/>
              </a:rPr>
              <a:t>平面图</a:t>
            </a:r>
            <a:r>
              <a:rPr lang="zh-CN" altLang="en-US" sz="3200" b="0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黑体" charset="0"/>
                <a:ea typeface="黑体" charset="0"/>
                <a:cs typeface="黑体" charset="0"/>
              </a:rPr>
              <a:t>。</a:t>
            </a:r>
            <a:endParaRPr lang="zh-CN" altLang="en-US" sz="3200" b="0" dirty="0">
              <a:effectLst>
                <a:outerShdw blurRad="38100" dist="38100" dir="2700000" algn="tl">
                  <a:srgbClr val="DDDDDD"/>
                </a:outerShdw>
              </a:effectLst>
              <a:latin typeface="黑体" charset="0"/>
              <a:ea typeface="黑体" charset="0"/>
              <a:cs typeface="黑体" charset="0"/>
            </a:endParaRPr>
          </a:p>
        </p:txBody>
      </p:sp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611188" y="4508500"/>
            <a:ext cx="7772400" cy="1112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r>
              <a:rPr lang="en-US" altLang="zh-CN" sz="2800">
                <a:solidFill>
                  <a:schemeClr val="tx1"/>
                </a:solidFill>
                <a:ea typeface="宋体" charset="0"/>
                <a:cs typeface="宋体" charset="0"/>
              </a:rPr>
              <a:t>[</a:t>
            </a:r>
            <a:r>
              <a:rPr lang="zh-CN" altLang="en-US" sz="2800">
                <a:solidFill>
                  <a:srgbClr val="FF0000"/>
                </a:solidFill>
                <a:ea typeface="宋体" charset="0"/>
                <a:cs typeface="宋体" charset="0"/>
              </a:rPr>
              <a:t>定理</a:t>
            </a:r>
            <a:r>
              <a:rPr lang="en-US" altLang="zh-CN" sz="2800">
                <a:solidFill>
                  <a:srgbClr val="FF0000"/>
                </a:solidFill>
                <a:ea typeface="宋体" charset="0"/>
                <a:cs typeface="宋体" charset="0"/>
              </a:rPr>
              <a:t>6</a:t>
            </a:r>
            <a:r>
              <a:rPr lang="en-US" altLang="zh-CN" sz="2800">
                <a:solidFill>
                  <a:schemeClr val="tx1"/>
                </a:solidFill>
                <a:ea typeface="宋体" charset="0"/>
                <a:cs typeface="宋体" charset="0"/>
              </a:rPr>
              <a:t>]</a:t>
            </a:r>
            <a:r>
              <a:rPr lang="zh-CN" altLang="en-US" sz="2800">
                <a:solidFill>
                  <a:schemeClr val="tx1"/>
                </a:solidFill>
                <a:ea typeface="宋体" charset="0"/>
                <a:cs typeface="宋体" charset="0"/>
              </a:rPr>
              <a:t>：设Ｇ＝（Ｖ，Ｅ）是平面图当且仅当</a:t>
            </a:r>
            <a:r>
              <a:rPr lang="en-US" altLang="zh-CN" sz="2800">
                <a:solidFill>
                  <a:schemeClr val="tx1"/>
                </a:solidFill>
                <a:ea typeface="宋体" charset="0"/>
                <a:cs typeface="宋体" charset="0"/>
              </a:rPr>
              <a:t>G</a:t>
            </a:r>
            <a:r>
              <a:rPr lang="zh-CN" altLang="en-US" sz="2800">
                <a:solidFill>
                  <a:schemeClr val="tx1"/>
                </a:solidFill>
                <a:ea typeface="宋体" charset="0"/>
                <a:cs typeface="宋体" charset="0"/>
              </a:rPr>
              <a:t>不含有</a:t>
            </a:r>
            <a:r>
              <a:rPr lang="en-US" altLang="zh-CN" sz="2800">
                <a:solidFill>
                  <a:schemeClr val="tx1"/>
                </a:solidFill>
                <a:ea typeface="宋体" charset="0"/>
                <a:cs typeface="宋体" charset="0"/>
              </a:rPr>
              <a:t>K </a:t>
            </a:r>
            <a:r>
              <a:rPr lang="en-US" altLang="zh-CN" sz="2800" baseline="-25000">
                <a:solidFill>
                  <a:schemeClr val="tx1"/>
                </a:solidFill>
                <a:ea typeface="宋体" charset="0"/>
                <a:cs typeface="宋体" charset="0"/>
              </a:rPr>
              <a:t>5</a:t>
            </a:r>
            <a:r>
              <a:rPr lang="zh-CN" altLang="en-US" sz="2800">
                <a:solidFill>
                  <a:schemeClr val="tx1"/>
                </a:solidFill>
                <a:ea typeface="宋体" charset="0"/>
                <a:cs typeface="宋体" charset="0"/>
              </a:rPr>
              <a:t>和</a:t>
            </a:r>
            <a:r>
              <a:rPr lang="en-US" altLang="zh-CN" sz="2800">
                <a:solidFill>
                  <a:schemeClr val="tx1"/>
                </a:solidFill>
                <a:ea typeface="宋体" charset="0"/>
                <a:cs typeface="宋体" charset="0"/>
              </a:rPr>
              <a:t>K</a:t>
            </a:r>
            <a:r>
              <a:rPr lang="en-US" altLang="zh-CN" sz="2800" baseline="-25000">
                <a:solidFill>
                  <a:schemeClr val="tx1"/>
                </a:solidFill>
                <a:ea typeface="宋体" charset="0"/>
                <a:cs typeface="宋体" charset="0"/>
              </a:rPr>
              <a:t>3,3</a:t>
            </a:r>
            <a:r>
              <a:rPr lang="en-US" altLang="zh-CN" sz="2800">
                <a:solidFill>
                  <a:schemeClr val="tx1"/>
                </a:solidFill>
                <a:ea typeface="宋体" charset="0"/>
                <a:cs typeface="宋体" charset="0"/>
              </a:rPr>
              <a:t> </a:t>
            </a:r>
            <a:r>
              <a:rPr lang="zh-CN" altLang="en-US" sz="2800">
                <a:solidFill>
                  <a:schemeClr val="tx1"/>
                </a:solidFill>
                <a:ea typeface="宋体" charset="0"/>
                <a:cs typeface="宋体" charset="0"/>
              </a:rPr>
              <a:t>或他们的划分作为子图。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utoUpdateAnimBg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文本框 1"/>
          <p:cNvSpPr txBox="1">
            <a:spLocks noChangeArrowheads="1"/>
          </p:cNvSpPr>
          <p:nvPr/>
        </p:nvSpPr>
        <p:spPr bwMode="auto">
          <a:xfrm>
            <a:off x="395288" y="169863"/>
            <a:ext cx="1711325" cy="59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r>
              <a:rPr lang="zh-CN" altLang="en-US" sz="2800" i="1">
                <a:solidFill>
                  <a:srgbClr val="FF0000"/>
                </a:solidFill>
              </a:rPr>
              <a:t>面和边界</a:t>
            </a:r>
          </a:p>
        </p:txBody>
      </p:sp>
      <p:pic>
        <p:nvPicPr>
          <p:cNvPr id="63490" name="图片 2" descr="屏幕快照 2019-01-13 上午1.32.2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41375"/>
            <a:ext cx="9144000" cy="2770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491" name="图片 3" descr="屏幕快照 2019-01-13 上午1.33.0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576638"/>
            <a:ext cx="9144000" cy="330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34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34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13" name="图片 1" descr="屏幕快照 2019-01-13 上午1.34.3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4300" y="1279525"/>
            <a:ext cx="4813300" cy="330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4514" name="图片 2" descr="屏幕快照 2019-01-13 上午1.34.3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238" y="407988"/>
            <a:ext cx="2413000" cy="459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4515" name="图片 3" descr="屏幕快照 2019-01-13 上午1.34.44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521325"/>
            <a:ext cx="9144000" cy="118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4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45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37" name="图片 1" descr="屏幕快照 2019-01-13 上午1.35.4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12875"/>
            <a:ext cx="9144000" cy="1098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5538" name="图片 3" descr="屏幕快照 2019-01-13 上午1.36.1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360738"/>
            <a:ext cx="9144000" cy="127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55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55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61" name="图片 1" descr="屏幕快照 2019-01-13 上午1.36.5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08050"/>
            <a:ext cx="9144000" cy="238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585" name="图片 1" descr="屏幕快照 2019-01-13 上午1.39.1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981075"/>
            <a:ext cx="85725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7586" name="图片 2" descr="屏幕快照 2019-01-13 上午1.39.2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875" y="3213100"/>
            <a:ext cx="8623300" cy="181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75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09" name="图片 1" descr="屏幕快照 2019-01-13 上午1.36.5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08050"/>
            <a:ext cx="9144000" cy="238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8610" name="图片 2" descr="屏幕快照 2019-01-13 上午1.40.2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716338"/>
            <a:ext cx="9144000" cy="1114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8611" name="图片 3" descr="屏幕快照 2019-01-13 上午1.40.3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4941888"/>
            <a:ext cx="6477000" cy="62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8612" name="文本框 4"/>
          <p:cNvSpPr txBox="1">
            <a:spLocks noChangeArrowheads="1"/>
          </p:cNvSpPr>
          <p:nvPr/>
        </p:nvSpPr>
        <p:spPr bwMode="auto">
          <a:xfrm>
            <a:off x="447675" y="5732463"/>
            <a:ext cx="7724775" cy="59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r>
              <a:rPr lang="zh-CN" altLang="en-US" sz="2800"/>
              <a:t>该定理是平面图的必要条件，但不是充分条件。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86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86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686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61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1" name="图片 1" descr="屏幕快照 2019-01-12 下午10.16.0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41438"/>
            <a:ext cx="4259263" cy="2951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2" name="图片 2" descr="屏幕快照 2019-01-12 下午10.16.2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962525"/>
            <a:ext cx="3844925" cy="1274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3" name="图片 3" descr="屏幕快照 2019-01-12 下午10.16.3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738" y="2060575"/>
            <a:ext cx="2032000" cy="180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4" name="图片 4" descr="屏幕快照 2019-01-12 下午10.16.34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0575" y="908050"/>
            <a:ext cx="3241675" cy="3384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5" name="图片 5" descr="屏幕快照 2019-01-12 下午10.16.42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738" y="5084763"/>
            <a:ext cx="1765300" cy="850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6" name="图片 6" descr="屏幕快照 2019-01-12 下午10.16.57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3425" y="5013325"/>
            <a:ext cx="3330575" cy="1152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121" descr="Large confetti"/>
          <p:cNvSpPr>
            <a:spLocks noGrp="1" noChangeArrowheads="1"/>
          </p:cNvSpPr>
          <p:nvPr>
            <p:ph type="title"/>
          </p:nvPr>
        </p:nvSpPr>
        <p:spPr>
          <a:xfrm>
            <a:off x="107950" y="269875"/>
            <a:ext cx="7345363" cy="711200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>
                <a:latin typeface="Times New Roman" charset="0"/>
                <a:ea typeface="宋体" charset="0"/>
              </a:rPr>
              <a:t>图的基本概念与模型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04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04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20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204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0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633" name="图片 1" descr="屏幕快照 2019-01-13 上午1.42.3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908050"/>
            <a:ext cx="8470900" cy="118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9634" name="图片 2" descr="屏幕快照 2019-01-13 上午1.42.4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2997200"/>
            <a:ext cx="7848600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96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57" name="图片 1" descr="屏幕快照 2019-01-13 上午1.43.2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188913"/>
            <a:ext cx="4737100" cy="66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0658" name="图片 2" descr="屏幕快照 2019-01-13 上午1.43.3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25538"/>
            <a:ext cx="8763000" cy="118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0659" name="图片 3" descr="屏幕快照 2019-01-13 上午1.43.3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50" y="2349500"/>
            <a:ext cx="4191000" cy="66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0660" name="图片 4" descr="屏幕快照 2019-01-13 上午1.43.43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3141663"/>
            <a:ext cx="8547100" cy="1231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0661" name="图片 5" descr="屏幕快照 2019-01-13 上午1.43.49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" y="4437063"/>
            <a:ext cx="7035800" cy="199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706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706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706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706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81" name="图片 1" descr="屏幕快照 2019-01-13 上午1.45.3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95300"/>
            <a:ext cx="9144000" cy="5741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705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225" y="0"/>
            <a:ext cx="7354888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Oval 7"/>
          <p:cNvSpPr/>
          <p:nvPr/>
        </p:nvSpPr>
        <p:spPr>
          <a:xfrm>
            <a:off x="1292225" y="473075"/>
            <a:ext cx="1195388" cy="1063625"/>
          </a:xfrm>
          <a:prstGeom prst="ellipse">
            <a:avLst/>
          </a:prstGeom>
          <a:solidFill>
            <a:srgbClr val="00009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6707188" y="822325"/>
            <a:ext cx="1195387" cy="1063625"/>
          </a:xfrm>
          <a:prstGeom prst="ellipse">
            <a:avLst/>
          </a:prstGeom>
          <a:solidFill>
            <a:srgbClr val="00009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6856413" y="5459413"/>
            <a:ext cx="1195387" cy="1063625"/>
          </a:xfrm>
          <a:prstGeom prst="ellipse">
            <a:avLst/>
          </a:prstGeom>
          <a:solidFill>
            <a:srgbClr val="00009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066800" y="5595938"/>
            <a:ext cx="1195388" cy="1063625"/>
          </a:xfrm>
          <a:prstGeom prst="ellipse">
            <a:avLst/>
          </a:prstGeom>
          <a:solidFill>
            <a:srgbClr val="00009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1889125" y="1785938"/>
            <a:ext cx="1195388" cy="106521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5605463" y="971550"/>
            <a:ext cx="557212" cy="56515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1558925" y="3003550"/>
            <a:ext cx="819150" cy="63817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6149975" y="2816225"/>
            <a:ext cx="557213" cy="566738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3349625" y="1220788"/>
            <a:ext cx="404813" cy="56515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4860925" y="538163"/>
            <a:ext cx="404813" cy="433387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2378075" y="3382963"/>
            <a:ext cx="1195388" cy="1065212"/>
          </a:xfrm>
          <a:prstGeom prst="ellipse">
            <a:avLst/>
          </a:prstGeom>
          <a:solidFill>
            <a:srgbClr val="00009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4221163" y="4297363"/>
            <a:ext cx="790575" cy="617537"/>
          </a:xfrm>
          <a:prstGeom prst="ellipse">
            <a:avLst/>
          </a:prstGeom>
          <a:solidFill>
            <a:srgbClr val="00009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3359150" y="2200275"/>
            <a:ext cx="790575" cy="615950"/>
          </a:xfrm>
          <a:prstGeom prst="ellipse">
            <a:avLst/>
          </a:prstGeom>
          <a:solidFill>
            <a:srgbClr val="00009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2241550" y="5159375"/>
            <a:ext cx="596900" cy="533400"/>
          </a:xfrm>
          <a:prstGeom prst="ellipse">
            <a:avLst/>
          </a:prstGeom>
          <a:solidFill>
            <a:srgbClr val="008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5064125" y="5329238"/>
            <a:ext cx="596900" cy="533400"/>
          </a:xfrm>
          <a:prstGeom prst="ellipse">
            <a:avLst/>
          </a:prstGeom>
          <a:solidFill>
            <a:srgbClr val="008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6557963" y="4648200"/>
            <a:ext cx="598487" cy="531813"/>
          </a:xfrm>
          <a:prstGeom prst="ellipse">
            <a:avLst/>
          </a:prstGeom>
          <a:solidFill>
            <a:srgbClr val="008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4668838" y="1938338"/>
            <a:ext cx="1195387" cy="1065212"/>
          </a:xfrm>
          <a:prstGeom prst="ellipse">
            <a:avLst/>
          </a:prstGeom>
          <a:solidFill>
            <a:srgbClr val="008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4322763" y="1220788"/>
            <a:ext cx="538162" cy="436562"/>
          </a:xfrm>
          <a:prstGeom prst="ellipse">
            <a:avLst/>
          </a:prstGeom>
          <a:solidFill>
            <a:srgbClr val="008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3754438" y="3003550"/>
            <a:ext cx="615950" cy="531813"/>
          </a:xfrm>
          <a:prstGeom prst="ellipse">
            <a:avLst/>
          </a:prstGeom>
          <a:solidFill>
            <a:srgbClr val="008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5459413" y="3535363"/>
            <a:ext cx="404812" cy="63817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5256213" y="4425950"/>
            <a:ext cx="404812" cy="63817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4908550" y="3216275"/>
            <a:ext cx="404813" cy="63817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6035675" y="3876675"/>
            <a:ext cx="596900" cy="593725"/>
          </a:xfrm>
          <a:prstGeom prst="ellipse">
            <a:avLst/>
          </a:prstGeom>
          <a:solidFill>
            <a:srgbClr val="00009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3246438" y="4808538"/>
            <a:ext cx="508000" cy="434975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3363913" y="5410200"/>
            <a:ext cx="627062" cy="565150"/>
          </a:xfrm>
          <a:prstGeom prst="ellipse">
            <a:avLst/>
          </a:prstGeom>
          <a:solidFill>
            <a:srgbClr val="00009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8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8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 nodeType="clickPar">
                      <p:stCondLst>
                        <p:cond delay="indefinite"/>
                      </p:stCondLst>
                      <p:childTnLst>
                        <p:par>
                          <p:cTn id="8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6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8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 nodeType="clickPar">
                      <p:stCondLst>
                        <p:cond delay="indefinite"/>
                      </p:stCondLst>
                      <p:childTnLst>
                        <p:par>
                          <p:cTn id="9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1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9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5" grpId="0" animBg="1"/>
      <p:bldP spid="36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729" name="图片 1" descr="屏幕快照 2019-01-13 上午1.46.4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81075"/>
            <a:ext cx="914400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3730" name="图片 2" descr="屏幕快照 2019-01-13 上午1.46.5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43150"/>
            <a:ext cx="9144000" cy="3389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737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753" name="图片 1" descr="屏幕快照 2019-01-13 上午1.47.0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8913"/>
            <a:ext cx="9144000" cy="210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4754" name="图片 2" descr="屏幕快照 2019-01-13 上午1.47.1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71775"/>
            <a:ext cx="9144000" cy="1316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9"/>
          <p:cNvSpPr>
            <a:spLocks noChangeArrowheads="1"/>
          </p:cNvSpPr>
          <p:nvPr/>
        </p:nvSpPr>
        <p:spPr bwMode="auto">
          <a:xfrm>
            <a:off x="0" y="4551363"/>
            <a:ext cx="9144000" cy="1111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2800">
                <a:solidFill>
                  <a:schemeClr val="tx1"/>
                </a:solidFill>
              </a:rPr>
              <a:t>1996</a:t>
            </a:r>
            <a:r>
              <a:rPr lang="zh-CN" altLang="en-US" sz="2800">
                <a:solidFill>
                  <a:schemeClr val="tx1"/>
                </a:solidFill>
              </a:rPr>
              <a:t>年</a:t>
            </a:r>
            <a:r>
              <a:rPr lang="en-US" altLang="zh-CN" sz="2800">
                <a:solidFill>
                  <a:schemeClr val="tx1"/>
                </a:solidFill>
              </a:rPr>
              <a:t> Neil Robertson</a:t>
            </a:r>
            <a:r>
              <a:rPr lang="zh-CN" altLang="en-US" sz="2800">
                <a:solidFill>
                  <a:schemeClr val="tx1"/>
                </a:solidFill>
              </a:rPr>
              <a:t>，</a:t>
            </a:r>
            <a:r>
              <a:rPr lang="en-US" altLang="zh-CN" sz="2800">
                <a:solidFill>
                  <a:schemeClr val="tx1"/>
                </a:solidFill>
              </a:rPr>
              <a:t>Daniel P. Sanders</a:t>
            </a:r>
            <a:r>
              <a:rPr lang="zh-CN" altLang="en-US" sz="2800">
                <a:solidFill>
                  <a:schemeClr val="tx1"/>
                </a:solidFill>
              </a:rPr>
              <a:t>，</a:t>
            </a:r>
            <a:r>
              <a:rPr lang="en-US" altLang="zh-CN" sz="2800">
                <a:solidFill>
                  <a:schemeClr val="tx1"/>
                </a:solidFill>
              </a:rPr>
              <a:t>Paul Seymour</a:t>
            </a:r>
            <a:r>
              <a:rPr lang="zh-CN" altLang="en-US" sz="2800">
                <a:solidFill>
                  <a:schemeClr val="tx1"/>
                </a:solidFill>
              </a:rPr>
              <a:t>，</a:t>
            </a:r>
            <a:r>
              <a:rPr lang="en-US" altLang="zh-CN" sz="2800">
                <a:solidFill>
                  <a:schemeClr val="tx1"/>
                </a:solidFill>
              </a:rPr>
              <a:t>Robin Thomas</a:t>
            </a:r>
            <a:r>
              <a:rPr lang="en-US" sz="2800">
                <a:solidFill>
                  <a:schemeClr val="tx1"/>
                </a:solidFill>
                <a:cs typeface="Times New Roman" charset="0"/>
              </a:rPr>
              <a:t>将证明进一步简化。</a:t>
            </a:r>
            <a:endParaRPr lang="en-US" altLang="zh-CN" sz="2800">
              <a:solidFill>
                <a:schemeClr val="tx1"/>
              </a:solidFill>
              <a:cs typeface="Times New Roman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747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Rectangle 1"/>
          <p:cNvSpPr>
            <a:spLocks noChangeArrowheads="1"/>
          </p:cNvSpPr>
          <p:nvPr/>
        </p:nvSpPr>
        <p:spPr bwMode="auto">
          <a:xfrm>
            <a:off x="55563" y="1484313"/>
            <a:ext cx="4240212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3600">
                <a:solidFill>
                  <a:srgbClr val="FF0000"/>
                </a:solidFill>
              </a:rPr>
              <a:t>1996</a:t>
            </a:r>
            <a:r>
              <a:rPr lang="zh-CN" altLang="en-US" sz="3600">
                <a:solidFill>
                  <a:srgbClr val="FF0000"/>
                </a:solidFill>
              </a:rPr>
              <a:t>年</a:t>
            </a:r>
            <a:r>
              <a:rPr lang="en-US" altLang="zh-CN" sz="3600">
                <a:solidFill>
                  <a:srgbClr val="FF0000"/>
                </a:solidFill>
              </a:rPr>
              <a:t> </a:t>
            </a:r>
          </a:p>
          <a:p>
            <a:r>
              <a:rPr lang="en-US" altLang="zh-CN" sz="3600">
                <a:solidFill>
                  <a:srgbClr val="FF0000"/>
                </a:solidFill>
              </a:rPr>
              <a:t>Neil Robertson</a:t>
            </a:r>
            <a:endParaRPr lang="en-US" altLang="zh-CN" sz="3600">
              <a:solidFill>
                <a:srgbClr val="FF0000"/>
              </a:solidFill>
              <a:cs typeface="Times New Roman" charset="0"/>
            </a:endParaRPr>
          </a:p>
        </p:txBody>
      </p:sp>
      <p:pic>
        <p:nvPicPr>
          <p:cNvPr id="3" name="Picture 2" descr="Neil_Robertson4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8188" y="1484313"/>
            <a:ext cx="1625600" cy="162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5919788" y="3321050"/>
            <a:ext cx="4240212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3600">
                <a:solidFill>
                  <a:srgbClr val="FF0000"/>
                </a:solidFill>
                <a:cs typeface="Times New Roman" charset="0"/>
              </a:rPr>
              <a:t>Paul Catlin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207963" y="4344988"/>
            <a:ext cx="4240212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3600">
                <a:solidFill>
                  <a:srgbClr val="FF0000"/>
                </a:solidFill>
                <a:cs typeface="Times New Roman" charset="0"/>
              </a:rPr>
              <a:t>Hong-Jian Lai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5919788" y="5840413"/>
            <a:ext cx="1635125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3600">
                <a:solidFill>
                  <a:srgbClr val="FF0000"/>
                </a:solidFill>
                <a:ea typeface="Heiti SC Light" charset="0"/>
                <a:cs typeface="Heiti SC Light" charset="0"/>
              </a:rPr>
              <a:t>我自己</a:t>
            </a:r>
            <a:endParaRPr lang="en-US" sz="3600">
              <a:solidFill>
                <a:srgbClr val="FF0000"/>
              </a:solidFill>
              <a:ea typeface="Heiti SC Light" charset="0"/>
              <a:cs typeface="Heiti SC Light" charset="0"/>
            </a:endParaRPr>
          </a:p>
        </p:txBody>
      </p:sp>
      <p:pic>
        <p:nvPicPr>
          <p:cNvPr id="7" name="Picture 6" descr="Hong-Jian_Lai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3263" y="4214813"/>
            <a:ext cx="1625600" cy="162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9" name="Straight Arrow Connector 8"/>
          <p:cNvCxnSpPr/>
          <p:nvPr/>
        </p:nvCxnSpPr>
        <p:spPr>
          <a:xfrm>
            <a:off x="4903788" y="5567363"/>
            <a:ext cx="1016000" cy="398462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5099050" y="3968750"/>
            <a:ext cx="820738" cy="446088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5099050" y="2819400"/>
            <a:ext cx="1044575" cy="501650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5099050" y="1260475"/>
            <a:ext cx="820738" cy="446088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9" name="Picture 18" descr="W._T._Tutte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0600" y="271463"/>
            <a:ext cx="2968625" cy="1979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1681163" y="252413"/>
            <a:ext cx="4238625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3600">
                <a:solidFill>
                  <a:srgbClr val="FF0000"/>
                </a:solidFill>
                <a:cs typeface="Times New Roman" charset="0"/>
              </a:rPr>
              <a:t>William “Bill” Tutte</a:t>
            </a:r>
          </a:p>
        </p:txBody>
      </p:sp>
      <p:pic>
        <p:nvPicPr>
          <p:cNvPr id="25" name="小黄人-木先生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0125" y="4529138"/>
            <a:ext cx="1446213" cy="2076450"/>
          </a:xfrm>
          <a:prstGeom prst="rect">
            <a:avLst/>
          </a:prstGeom>
          <a:effectLst>
            <a:outerShdw blurRad="76200" dist="406400" dir="18900000" sy="23000" kx="-1200000" algn="bl" rotWithShape="0">
              <a:prstClr val="black">
                <a:alpha val="20000"/>
              </a:prstClr>
            </a:outerShdw>
          </a:effec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6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20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801" name="Picture 1" descr="IMG_1078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Donut 2"/>
          <p:cNvSpPr/>
          <p:nvPr/>
        </p:nvSpPr>
        <p:spPr>
          <a:xfrm>
            <a:off x="5173663" y="2932113"/>
            <a:ext cx="577850" cy="596900"/>
          </a:xfrm>
          <a:prstGeom prst="donut">
            <a:avLst>
              <a:gd name="adj" fmla="val 9057"/>
            </a:avLst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Donut 5"/>
          <p:cNvSpPr/>
          <p:nvPr/>
        </p:nvSpPr>
        <p:spPr>
          <a:xfrm>
            <a:off x="4619625" y="2786063"/>
            <a:ext cx="577850" cy="596900"/>
          </a:xfrm>
          <a:prstGeom prst="donut">
            <a:avLst>
              <a:gd name="adj" fmla="val 9057"/>
            </a:avLst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Donut 6"/>
          <p:cNvSpPr/>
          <p:nvPr/>
        </p:nvSpPr>
        <p:spPr>
          <a:xfrm>
            <a:off x="6726238" y="2633663"/>
            <a:ext cx="781050" cy="749300"/>
          </a:xfrm>
          <a:prstGeom prst="donut">
            <a:avLst>
              <a:gd name="adj" fmla="val 9057"/>
            </a:avLst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文本框 2"/>
          <p:cNvSpPr txBox="1">
            <a:spLocks noChangeArrowheads="1"/>
          </p:cNvSpPr>
          <p:nvPr/>
        </p:nvSpPr>
        <p:spPr bwMode="auto">
          <a:xfrm>
            <a:off x="395288" y="476250"/>
            <a:ext cx="51085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r>
              <a:rPr lang="zh-CN" altLang="en-US" dirty="0"/>
              <a:t>一个平面图的</a:t>
            </a:r>
            <a:r>
              <a:rPr lang="zh-CN" altLang="en-US" dirty="0">
                <a:solidFill>
                  <a:srgbClr val="FF0000"/>
                </a:solidFill>
              </a:rPr>
              <a:t>对偶图</a:t>
            </a:r>
            <a:r>
              <a:rPr lang="zh-CN" altLang="en-US" dirty="0"/>
              <a:t>是这样得到的：</a:t>
            </a:r>
          </a:p>
        </p:txBody>
      </p:sp>
      <p:sp>
        <p:nvSpPr>
          <p:cNvPr id="77826" name="文本框 3"/>
          <p:cNvSpPr txBox="1">
            <a:spLocks noChangeArrowheads="1"/>
          </p:cNvSpPr>
          <p:nvPr/>
        </p:nvSpPr>
        <p:spPr bwMode="auto">
          <a:xfrm>
            <a:off x="388938" y="1196975"/>
            <a:ext cx="8215312" cy="966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r>
              <a:rPr lang="zh-CN" altLang="en-US"/>
              <a:t>将平面图的每一个面看做一个点，在有公共边的两个面转化的点之间连上边。</a:t>
            </a:r>
          </a:p>
        </p:txBody>
      </p:sp>
      <p:sp>
        <p:nvSpPr>
          <p:cNvPr id="77827" name="文本框 4"/>
          <p:cNvSpPr txBox="1">
            <a:spLocks noChangeArrowheads="1"/>
          </p:cNvSpPr>
          <p:nvPr/>
        </p:nvSpPr>
        <p:spPr bwMode="auto">
          <a:xfrm>
            <a:off x="611188" y="5661025"/>
            <a:ext cx="5186362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r>
              <a:rPr lang="zh-CN" altLang="en-US" i="1" dirty="0">
                <a:solidFill>
                  <a:srgbClr val="FF0000"/>
                </a:solidFill>
              </a:rPr>
              <a:t>注意：平面图的对偶图也是平面图。</a:t>
            </a:r>
          </a:p>
        </p:txBody>
      </p:sp>
      <p:pic>
        <p:nvPicPr>
          <p:cNvPr id="77828" name="图片 5" descr="屏幕快照 2019-01-13 上午2.00.1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613" y="2276475"/>
            <a:ext cx="4864100" cy="295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78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778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778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778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825" grpId="0"/>
      <p:bldP spid="77826" grpId="0"/>
      <p:bldP spid="77827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9" name="文本框 1"/>
          <p:cNvSpPr txBox="1">
            <a:spLocks noChangeArrowheads="1"/>
          </p:cNvSpPr>
          <p:nvPr/>
        </p:nvSpPr>
        <p:spPr bwMode="auto">
          <a:xfrm>
            <a:off x="733425" y="576263"/>
            <a:ext cx="233838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r>
              <a:rPr lang="zh-CN" altLang="en-US"/>
              <a:t>图的</a:t>
            </a:r>
            <a:r>
              <a:rPr lang="zh-CN" altLang="en-US">
                <a:solidFill>
                  <a:schemeClr val="tx1"/>
                </a:solidFill>
              </a:rPr>
              <a:t>顶点染色</a:t>
            </a:r>
            <a:r>
              <a:rPr lang="zh-CN" altLang="en-US"/>
              <a:t>：</a:t>
            </a:r>
          </a:p>
        </p:txBody>
      </p:sp>
      <p:sp>
        <p:nvSpPr>
          <p:cNvPr id="78850" name="文本框 2"/>
          <p:cNvSpPr txBox="1">
            <a:spLocks noChangeArrowheads="1"/>
          </p:cNvSpPr>
          <p:nvPr/>
        </p:nvSpPr>
        <p:spPr bwMode="auto">
          <a:xfrm>
            <a:off x="1192213" y="1416050"/>
            <a:ext cx="757078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r>
              <a:rPr lang="zh-CN" altLang="en-US"/>
              <a:t>用不同的颜色染图的顶点，使得相邻的顶点颜色不同。</a:t>
            </a:r>
          </a:p>
        </p:txBody>
      </p:sp>
      <p:sp>
        <p:nvSpPr>
          <p:cNvPr id="78851" name="文本框 3"/>
          <p:cNvSpPr txBox="1">
            <a:spLocks noChangeArrowheads="1"/>
          </p:cNvSpPr>
          <p:nvPr/>
        </p:nvSpPr>
        <p:spPr bwMode="auto">
          <a:xfrm>
            <a:off x="755650" y="2276475"/>
            <a:ext cx="2032000" cy="739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r>
              <a:rPr lang="zh-CN" altLang="en-US" sz="3600">
                <a:solidFill>
                  <a:srgbClr val="FF0000"/>
                </a:solidFill>
              </a:rPr>
              <a:t>四色定理</a:t>
            </a:r>
          </a:p>
        </p:txBody>
      </p:sp>
      <p:sp>
        <p:nvSpPr>
          <p:cNvPr id="78852" name="文本框 4"/>
          <p:cNvSpPr txBox="1">
            <a:spLocks noChangeArrowheads="1"/>
          </p:cNvSpPr>
          <p:nvPr/>
        </p:nvSpPr>
        <p:spPr bwMode="auto">
          <a:xfrm>
            <a:off x="107950" y="3213100"/>
            <a:ext cx="3844925" cy="140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r>
              <a:rPr lang="zh-CN" altLang="en-US"/>
              <a:t>用四种颜色可以对任何一个平面图的区域进行染色，使得相邻的区域颜色不同</a:t>
            </a:r>
          </a:p>
        </p:txBody>
      </p:sp>
      <p:sp>
        <p:nvSpPr>
          <p:cNvPr id="78853" name="文本框 5"/>
          <p:cNvSpPr txBox="1">
            <a:spLocks noChangeArrowheads="1"/>
          </p:cNvSpPr>
          <p:nvPr/>
        </p:nvSpPr>
        <p:spPr bwMode="auto">
          <a:xfrm>
            <a:off x="5191125" y="3213100"/>
            <a:ext cx="3844925" cy="140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r>
              <a:rPr lang="zh-CN" altLang="en-US"/>
              <a:t>用四种颜色可以对任何一个平面图的对偶图进行顶点染色。</a:t>
            </a:r>
          </a:p>
        </p:txBody>
      </p:sp>
      <p:sp>
        <p:nvSpPr>
          <p:cNvPr id="78854" name="文本框 6"/>
          <p:cNvSpPr txBox="1">
            <a:spLocks noChangeArrowheads="1"/>
          </p:cNvSpPr>
          <p:nvPr/>
        </p:nvSpPr>
        <p:spPr bwMode="auto">
          <a:xfrm>
            <a:off x="395288" y="5300663"/>
            <a:ext cx="8569325" cy="1112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r>
              <a:rPr lang="zh-CN" altLang="en-US" sz="2800">
                <a:solidFill>
                  <a:srgbClr val="FF0000"/>
                </a:solidFill>
              </a:rPr>
              <a:t>四色定理：任何一个平面图，只用四种颜色就可以对其顶点进行染色，使得相邻的顶点颜色不同。</a:t>
            </a:r>
          </a:p>
        </p:txBody>
      </p:sp>
      <p:sp>
        <p:nvSpPr>
          <p:cNvPr id="78855" name="文本框 7"/>
          <p:cNvSpPr txBox="1">
            <a:spLocks noChangeArrowheads="1"/>
          </p:cNvSpPr>
          <p:nvPr/>
        </p:nvSpPr>
        <p:spPr bwMode="auto">
          <a:xfrm>
            <a:off x="3957638" y="4581525"/>
            <a:ext cx="5186362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r>
              <a:rPr lang="zh-CN" altLang="en-US" i="1">
                <a:solidFill>
                  <a:srgbClr val="333399"/>
                </a:solidFill>
              </a:rPr>
              <a:t>注意：平面图的对偶图也是平面图。</a:t>
            </a:r>
          </a:p>
        </p:txBody>
      </p:sp>
      <p:sp>
        <p:nvSpPr>
          <p:cNvPr id="78856" name="左右箭头 9"/>
          <p:cNvSpPr>
            <a:spLocks noChangeArrowheads="1"/>
          </p:cNvSpPr>
          <p:nvPr/>
        </p:nvSpPr>
        <p:spPr bwMode="auto">
          <a:xfrm>
            <a:off x="4140200" y="3716338"/>
            <a:ext cx="863600" cy="433387"/>
          </a:xfrm>
          <a:prstGeom prst="leftRightArrow">
            <a:avLst>
              <a:gd name="adj1" fmla="val 50000"/>
              <a:gd name="adj2" fmla="val 49817"/>
            </a:avLst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788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88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788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788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788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0" dur="500"/>
                                        <p:tgtEl>
                                          <p:spTgt spid="788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851" grpId="0"/>
      <p:bldP spid="78852" grpId="0"/>
      <p:bldP spid="78853" grpId="0"/>
      <p:bldP spid="78854" grpId="0"/>
      <p:bldP spid="78855" grpId="0"/>
      <p:bldP spid="7885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 descr="Large confetti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dirty="0">
                <a:latin typeface="Times New Roman" charset="0"/>
                <a:ea typeface="宋体" charset="0"/>
              </a:rPr>
              <a:t>图的基本概念与模型</a:t>
            </a:r>
          </a:p>
        </p:txBody>
      </p:sp>
      <p:sp>
        <p:nvSpPr>
          <p:cNvPr id="21506" name="Rectangle 3"/>
          <p:cNvSpPr txBox="1">
            <a:spLocks noChangeArrowheads="1"/>
          </p:cNvSpPr>
          <p:nvPr/>
        </p:nvSpPr>
        <p:spPr bwMode="auto">
          <a:xfrm>
            <a:off x="250825" y="981075"/>
            <a:ext cx="8135938" cy="143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>
            <a:lvl1pPr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>
              <a:lnSpc>
                <a:spcPct val="100000"/>
              </a:lnSpc>
              <a:buSzTx/>
            </a:pPr>
            <a:r>
              <a:rPr lang="zh-CN" altLang="en-US">
                <a:solidFill>
                  <a:schemeClr val="tx1"/>
                </a:solidFill>
              </a:rPr>
              <a:t>图论中图是由点和边构成，可以反映一些对象之间的关系。</a:t>
            </a:r>
          </a:p>
          <a:p>
            <a:pPr>
              <a:spcBef>
                <a:spcPct val="15000"/>
              </a:spcBef>
            </a:pPr>
            <a:r>
              <a:rPr lang="zh-CN" altLang="en-US">
                <a:solidFill>
                  <a:schemeClr val="tx1"/>
                </a:solidFill>
              </a:rPr>
              <a:t>一般情况下图中点的相对位置如何、点与点之间联线的长短曲直，对于反映对象之间的关系并不是重要的。</a:t>
            </a:r>
          </a:p>
        </p:txBody>
      </p:sp>
      <p:pic>
        <p:nvPicPr>
          <p:cNvPr id="21507" name="图片 4" descr="屏幕快照 2019-01-12 下午10.46.3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8538" y="2420938"/>
            <a:ext cx="4895850" cy="2039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08" name="图片 5" descr="屏幕快照 2019-01-12 下午11.02.4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537075"/>
            <a:ext cx="9144000" cy="184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15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15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9" descr="Large confetti"/>
          <p:cNvSpPr txBox="1">
            <a:spLocks noGrp="1" noChangeArrowheads="1"/>
          </p:cNvSpPr>
          <p:nvPr>
            <p:ph type="title"/>
          </p:nvPr>
        </p:nvSpPr>
        <p:spPr>
          <a:xfrm>
            <a:off x="735013" y="260350"/>
            <a:ext cx="5060950" cy="936625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sz="4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隶书" pitchFamily="2" charset="-122"/>
                <a:ea typeface="华文隶书" pitchFamily="2" charset="-122"/>
              </a:rPr>
              <a:t>五</a:t>
            </a:r>
            <a:r>
              <a:rPr lang="en-US" altLang="zh-CN" sz="4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隶书" pitchFamily="2" charset="-122"/>
                <a:ea typeface="华文隶书" pitchFamily="2" charset="-122"/>
              </a:rPr>
              <a:t>. </a:t>
            </a:r>
            <a:r>
              <a:rPr lang="zh-CN" altLang="en-US" sz="4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隶书" pitchFamily="2" charset="-122"/>
                <a:ea typeface="华文隶书" pitchFamily="2" charset="-122"/>
              </a:rPr>
              <a:t>图模型的应用</a:t>
            </a:r>
          </a:p>
        </p:txBody>
      </p:sp>
      <p:sp>
        <p:nvSpPr>
          <p:cNvPr id="79874" name="Rectangle 3"/>
          <p:cNvSpPr txBox="1">
            <a:spLocks noChangeArrowheads="1"/>
          </p:cNvSpPr>
          <p:nvPr/>
        </p:nvSpPr>
        <p:spPr bwMode="auto">
          <a:xfrm>
            <a:off x="611188" y="1773238"/>
            <a:ext cx="7632700" cy="2808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>
            <a:lvl1pPr defTabSz="620713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defTabSz="620713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defTabSz="620713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defTabSz="620713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defTabSz="620713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defTabSz="620713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defTabSz="620713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defTabSz="620713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defTabSz="620713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algn="just">
              <a:spcBef>
                <a:spcPct val="20000"/>
              </a:spcBef>
              <a:buSzTx/>
            </a:pPr>
            <a:r>
              <a:rPr lang="zh-CN" altLang="en-US">
                <a:solidFill>
                  <a:srgbClr val="000090"/>
                </a:solidFill>
              </a:rPr>
              <a:t>例</a:t>
            </a:r>
            <a:r>
              <a:rPr lang="en-US" altLang="zh-CN">
                <a:solidFill>
                  <a:srgbClr val="000090"/>
                </a:solidFill>
              </a:rPr>
              <a:t>	</a:t>
            </a:r>
            <a:r>
              <a:rPr lang="zh-CN" altLang="en-US">
                <a:solidFill>
                  <a:schemeClr val="accent2"/>
                </a:solidFill>
              </a:rPr>
              <a:t>一个班级的学生共计选修</a:t>
            </a:r>
            <a:r>
              <a:rPr lang="en-US" altLang="zh-CN">
                <a:solidFill>
                  <a:schemeClr val="accent2"/>
                </a:solidFill>
              </a:rPr>
              <a:t>A</a:t>
            </a:r>
            <a:r>
              <a:rPr lang="zh-CN" altLang="en-US">
                <a:solidFill>
                  <a:schemeClr val="accent2"/>
                </a:solidFill>
              </a:rPr>
              <a:t>、</a:t>
            </a:r>
            <a:r>
              <a:rPr lang="en-US" altLang="zh-CN">
                <a:solidFill>
                  <a:schemeClr val="accent2"/>
                </a:solidFill>
              </a:rPr>
              <a:t>B</a:t>
            </a:r>
            <a:r>
              <a:rPr lang="zh-CN" altLang="en-US">
                <a:solidFill>
                  <a:schemeClr val="accent2"/>
                </a:solidFill>
              </a:rPr>
              <a:t>、</a:t>
            </a:r>
            <a:r>
              <a:rPr lang="en-US" altLang="zh-CN">
                <a:solidFill>
                  <a:schemeClr val="accent2"/>
                </a:solidFill>
              </a:rPr>
              <a:t>C</a:t>
            </a:r>
            <a:r>
              <a:rPr lang="zh-CN" altLang="en-US">
                <a:solidFill>
                  <a:schemeClr val="accent2"/>
                </a:solidFill>
              </a:rPr>
              <a:t>、</a:t>
            </a:r>
            <a:r>
              <a:rPr lang="en-US" altLang="zh-CN">
                <a:solidFill>
                  <a:schemeClr val="accent2"/>
                </a:solidFill>
              </a:rPr>
              <a:t>D</a:t>
            </a:r>
            <a:r>
              <a:rPr lang="zh-CN" altLang="en-US">
                <a:solidFill>
                  <a:schemeClr val="accent2"/>
                </a:solidFill>
              </a:rPr>
              <a:t>、</a:t>
            </a:r>
            <a:r>
              <a:rPr lang="en-US" altLang="zh-CN">
                <a:solidFill>
                  <a:schemeClr val="accent2"/>
                </a:solidFill>
              </a:rPr>
              <a:t>E</a:t>
            </a:r>
            <a:r>
              <a:rPr lang="zh-CN" altLang="en-US">
                <a:solidFill>
                  <a:schemeClr val="accent2"/>
                </a:solidFill>
              </a:rPr>
              <a:t>、</a:t>
            </a:r>
            <a:r>
              <a:rPr lang="en-US" altLang="zh-CN">
                <a:solidFill>
                  <a:schemeClr val="accent2"/>
                </a:solidFill>
              </a:rPr>
              <a:t>F</a:t>
            </a:r>
            <a:r>
              <a:rPr lang="zh-CN" altLang="en-US">
                <a:solidFill>
                  <a:schemeClr val="accent2"/>
                </a:solidFill>
              </a:rPr>
              <a:t>六门课程，其中一部分人同时选修</a:t>
            </a:r>
            <a:r>
              <a:rPr lang="en-US" altLang="zh-CN">
                <a:solidFill>
                  <a:schemeClr val="accent2"/>
                </a:solidFill>
              </a:rPr>
              <a:t>D</a:t>
            </a:r>
            <a:r>
              <a:rPr lang="zh-CN" altLang="en-US">
                <a:solidFill>
                  <a:schemeClr val="accent2"/>
                </a:solidFill>
              </a:rPr>
              <a:t>、</a:t>
            </a:r>
            <a:r>
              <a:rPr lang="en-US" altLang="zh-CN">
                <a:solidFill>
                  <a:schemeClr val="accent2"/>
                </a:solidFill>
              </a:rPr>
              <a:t>C</a:t>
            </a:r>
            <a:r>
              <a:rPr lang="zh-CN" altLang="en-US">
                <a:solidFill>
                  <a:schemeClr val="accent2"/>
                </a:solidFill>
              </a:rPr>
              <a:t>、</a:t>
            </a:r>
            <a:r>
              <a:rPr lang="en-US" altLang="zh-CN">
                <a:solidFill>
                  <a:schemeClr val="accent2"/>
                </a:solidFill>
              </a:rPr>
              <a:t>A</a:t>
            </a:r>
            <a:r>
              <a:rPr lang="zh-CN" altLang="en-US">
                <a:solidFill>
                  <a:schemeClr val="accent2"/>
                </a:solidFill>
              </a:rPr>
              <a:t>，一部分人同时选修</a:t>
            </a:r>
            <a:r>
              <a:rPr lang="en-US" altLang="zh-CN">
                <a:solidFill>
                  <a:schemeClr val="accent2"/>
                </a:solidFill>
              </a:rPr>
              <a:t>B</a:t>
            </a:r>
            <a:r>
              <a:rPr lang="zh-CN" altLang="en-US">
                <a:solidFill>
                  <a:schemeClr val="accent2"/>
                </a:solidFill>
              </a:rPr>
              <a:t>、</a:t>
            </a:r>
            <a:r>
              <a:rPr lang="en-US" altLang="zh-CN">
                <a:solidFill>
                  <a:schemeClr val="accent2"/>
                </a:solidFill>
              </a:rPr>
              <a:t>C</a:t>
            </a:r>
            <a:r>
              <a:rPr lang="zh-CN" altLang="en-US">
                <a:solidFill>
                  <a:schemeClr val="accent2"/>
                </a:solidFill>
              </a:rPr>
              <a:t>、</a:t>
            </a:r>
            <a:r>
              <a:rPr lang="en-US" altLang="zh-CN">
                <a:solidFill>
                  <a:schemeClr val="accent2"/>
                </a:solidFill>
              </a:rPr>
              <a:t>F</a:t>
            </a:r>
            <a:r>
              <a:rPr lang="zh-CN" altLang="en-US">
                <a:solidFill>
                  <a:schemeClr val="accent2"/>
                </a:solidFill>
              </a:rPr>
              <a:t>，一部分人同时选修</a:t>
            </a:r>
            <a:r>
              <a:rPr lang="en-US" altLang="zh-CN">
                <a:solidFill>
                  <a:schemeClr val="accent2"/>
                </a:solidFill>
              </a:rPr>
              <a:t>B</a:t>
            </a:r>
            <a:r>
              <a:rPr lang="zh-CN" altLang="en-US">
                <a:solidFill>
                  <a:schemeClr val="accent2"/>
                </a:solidFill>
              </a:rPr>
              <a:t>、</a:t>
            </a:r>
            <a:r>
              <a:rPr lang="en-US" altLang="zh-CN">
                <a:solidFill>
                  <a:schemeClr val="accent2"/>
                </a:solidFill>
              </a:rPr>
              <a:t>E</a:t>
            </a:r>
            <a:r>
              <a:rPr lang="zh-CN" altLang="en-US">
                <a:solidFill>
                  <a:schemeClr val="accent2"/>
                </a:solidFill>
              </a:rPr>
              <a:t>，还有一部分人同时选修</a:t>
            </a:r>
            <a:r>
              <a:rPr lang="en-US" altLang="zh-CN">
                <a:solidFill>
                  <a:schemeClr val="accent2"/>
                </a:solidFill>
              </a:rPr>
              <a:t>A</a:t>
            </a:r>
            <a:r>
              <a:rPr lang="zh-CN" altLang="en-US">
                <a:solidFill>
                  <a:schemeClr val="accent2"/>
                </a:solidFill>
              </a:rPr>
              <a:t>、</a:t>
            </a:r>
            <a:r>
              <a:rPr lang="en-US" altLang="zh-CN">
                <a:solidFill>
                  <a:schemeClr val="accent2"/>
                </a:solidFill>
              </a:rPr>
              <a:t>B</a:t>
            </a:r>
            <a:r>
              <a:rPr lang="zh-CN" altLang="en-US">
                <a:solidFill>
                  <a:schemeClr val="accent2"/>
                </a:solidFill>
              </a:rPr>
              <a:t>，期终考试要求每天考一门课，六天内考完，为了减轻学生负担，要求每人都不会连续参加考试，试设计一个考试日程表。</a:t>
            </a:r>
            <a:endParaRPr lang="zh-CN" alt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386" name="Rectangle 2" descr="Large confetti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>
                <a:latin typeface="Times New Roman" charset="0"/>
                <a:ea typeface="宋体" charset="0"/>
              </a:rPr>
              <a:t>图的基本概念与模型</a:t>
            </a:r>
          </a:p>
        </p:txBody>
      </p:sp>
      <p:sp>
        <p:nvSpPr>
          <p:cNvPr id="4003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0825" y="1125538"/>
            <a:ext cx="8135938" cy="2808287"/>
          </a:xfrm>
        </p:spPr>
        <p:txBody>
          <a:bodyPr/>
          <a:lstStyle/>
          <a:p>
            <a:pPr marL="0" indent="0" defTabSz="620713" eaLnBrk="1" hangingPunct="1">
              <a:buFontTx/>
              <a:buNone/>
              <a:defRPr/>
            </a:pPr>
            <a:r>
              <a:rPr lang="zh-CN" altLang="en-US" dirty="0" smtClean="0">
                <a:solidFill>
                  <a:srgbClr val="A5002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charset="0"/>
                <a:ea typeface="华文细黑" charset="0"/>
              </a:rPr>
              <a:t>解答</a:t>
            </a:r>
            <a:r>
              <a:rPr lang="zh-CN" altLang="en-US" dirty="0">
                <a:solidFill>
                  <a:srgbClr val="A5002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charset="0"/>
                <a:ea typeface="华文细黑" charset="0"/>
              </a:rPr>
              <a:t>：</a:t>
            </a:r>
          </a:p>
          <a:p>
            <a:pPr marL="0" indent="0" defTabSz="620713" eaLnBrk="1" hangingPunct="1">
              <a:buFontTx/>
              <a:buNone/>
              <a:defRPr/>
            </a:pPr>
            <a:r>
              <a:rPr lang="zh-CN" altLang="en-US" dirty="0">
                <a:solidFill>
                  <a:srgbClr val="FF0000"/>
                </a:solidFill>
                <a:latin typeface="Times New Roman" charset="0"/>
                <a:ea typeface="华文细黑" charset="0"/>
              </a:rPr>
              <a:t>	</a:t>
            </a:r>
            <a:r>
              <a:rPr lang="zh-CN" altLang="en-US" dirty="0">
                <a:solidFill>
                  <a:schemeClr val="accent2"/>
                </a:solidFill>
                <a:latin typeface="Times New Roman" charset="0"/>
                <a:ea typeface="华文细黑" charset="0"/>
              </a:rPr>
              <a:t>以每门课程为一个顶点，共同被选修的课程之间用边相连，得图，按题意，相邻顶点对应课程不能连续考试，不相邻顶点对应课程允许连续考试，因此，作图的补图，问题是在图中寻找一条哈密顿道路，如</a:t>
            </a:r>
            <a:r>
              <a:rPr lang="en-US" altLang="zh-CN" dirty="0">
                <a:solidFill>
                  <a:srgbClr val="A5002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charset="0"/>
                <a:ea typeface="华文细黑" charset="0"/>
              </a:rPr>
              <a:t>C</a:t>
            </a:r>
            <a:r>
              <a:rPr lang="en-US" altLang="zh-CN" dirty="0">
                <a:solidFill>
                  <a:srgbClr val="A5002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华文细黑" charset="0"/>
                <a:ea typeface="华文细黑" charset="0"/>
              </a:rPr>
              <a:t>—</a:t>
            </a:r>
            <a:r>
              <a:rPr lang="en-US" altLang="zh-CN" dirty="0">
                <a:solidFill>
                  <a:srgbClr val="A5002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charset="0"/>
                <a:ea typeface="华文细黑" charset="0"/>
              </a:rPr>
              <a:t>E</a:t>
            </a:r>
            <a:r>
              <a:rPr lang="en-US" altLang="zh-CN" dirty="0">
                <a:solidFill>
                  <a:srgbClr val="A5002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华文细黑" charset="0"/>
                <a:ea typeface="华文细黑" charset="0"/>
              </a:rPr>
              <a:t>—</a:t>
            </a:r>
            <a:r>
              <a:rPr lang="en-US" altLang="zh-CN" dirty="0">
                <a:solidFill>
                  <a:srgbClr val="A5002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charset="0"/>
                <a:ea typeface="华文细黑" charset="0"/>
              </a:rPr>
              <a:t>A</a:t>
            </a:r>
            <a:r>
              <a:rPr lang="en-US" altLang="zh-CN" dirty="0">
                <a:solidFill>
                  <a:srgbClr val="A5002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华文细黑" charset="0"/>
                <a:ea typeface="华文细黑" charset="0"/>
              </a:rPr>
              <a:t>—</a:t>
            </a:r>
            <a:r>
              <a:rPr lang="en-US" altLang="zh-CN" dirty="0">
                <a:solidFill>
                  <a:srgbClr val="A5002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charset="0"/>
                <a:ea typeface="华文细黑" charset="0"/>
              </a:rPr>
              <a:t>F</a:t>
            </a:r>
            <a:r>
              <a:rPr lang="en-US" altLang="zh-CN" dirty="0">
                <a:solidFill>
                  <a:srgbClr val="A5002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华文细黑" charset="0"/>
                <a:ea typeface="华文细黑" charset="0"/>
              </a:rPr>
              <a:t>—</a:t>
            </a:r>
            <a:r>
              <a:rPr lang="en-US" altLang="zh-CN" dirty="0">
                <a:solidFill>
                  <a:srgbClr val="A5002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charset="0"/>
                <a:ea typeface="华文细黑" charset="0"/>
              </a:rPr>
              <a:t>D</a:t>
            </a:r>
            <a:r>
              <a:rPr lang="en-US" altLang="zh-CN" dirty="0">
                <a:solidFill>
                  <a:srgbClr val="A5002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华文细黑" charset="0"/>
                <a:ea typeface="华文细黑" charset="0"/>
              </a:rPr>
              <a:t>—</a:t>
            </a:r>
            <a:r>
              <a:rPr lang="en-US" altLang="zh-CN" dirty="0">
                <a:solidFill>
                  <a:srgbClr val="A5002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charset="0"/>
                <a:ea typeface="华文细黑" charset="0"/>
              </a:rPr>
              <a:t>B</a:t>
            </a:r>
            <a:r>
              <a:rPr lang="zh-CN" altLang="en-US" dirty="0">
                <a:solidFill>
                  <a:schemeClr val="accent2"/>
                </a:solidFill>
                <a:latin typeface="Times New Roman" charset="0"/>
                <a:ea typeface="华文细黑" charset="0"/>
              </a:rPr>
              <a:t>，就是一个符合要求的考试课程表。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410" name="Rectangle 2" descr="Large confetti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>
                <a:latin typeface="Times New Roman" charset="0"/>
                <a:ea typeface="宋体" charset="0"/>
              </a:rPr>
              <a:t>图的基本概念与模型</a:t>
            </a:r>
          </a:p>
        </p:txBody>
      </p:sp>
      <p:sp>
        <p:nvSpPr>
          <p:cNvPr id="81922" name="Oval 4"/>
          <p:cNvSpPr>
            <a:spLocks noChangeArrowheads="1"/>
          </p:cNvSpPr>
          <p:nvPr/>
        </p:nvSpPr>
        <p:spPr bwMode="auto">
          <a:xfrm>
            <a:off x="2819400" y="1792288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1923" name="Oval 5"/>
          <p:cNvSpPr>
            <a:spLocks noChangeArrowheads="1"/>
          </p:cNvSpPr>
          <p:nvPr/>
        </p:nvSpPr>
        <p:spPr bwMode="auto">
          <a:xfrm>
            <a:off x="1295400" y="3697288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1924" name="Oval 6"/>
          <p:cNvSpPr>
            <a:spLocks noChangeArrowheads="1"/>
          </p:cNvSpPr>
          <p:nvPr/>
        </p:nvSpPr>
        <p:spPr bwMode="auto">
          <a:xfrm>
            <a:off x="2819400" y="5678488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1925" name="Oval 7"/>
          <p:cNvSpPr>
            <a:spLocks noChangeArrowheads="1"/>
          </p:cNvSpPr>
          <p:nvPr/>
        </p:nvSpPr>
        <p:spPr bwMode="auto">
          <a:xfrm>
            <a:off x="5638800" y="5678488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1926" name="Oval 8"/>
          <p:cNvSpPr>
            <a:spLocks noChangeArrowheads="1"/>
          </p:cNvSpPr>
          <p:nvPr/>
        </p:nvSpPr>
        <p:spPr bwMode="auto">
          <a:xfrm>
            <a:off x="7391400" y="3697288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1927" name="Oval 9"/>
          <p:cNvSpPr>
            <a:spLocks noChangeArrowheads="1"/>
          </p:cNvSpPr>
          <p:nvPr/>
        </p:nvSpPr>
        <p:spPr bwMode="auto">
          <a:xfrm>
            <a:off x="5562600" y="1792288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01418" name="Text Box 10"/>
          <p:cNvSpPr txBox="1">
            <a:spLocks noChangeArrowheads="1"/>
          </p:cNvSpPr>
          <p:nvPr/>
        </p:nvSpPr>
        <p:spPr bwMode="auto">
          <a:xfrm>
            <a:off x="2438400" y="1182688"/>
            <a:ext cx="381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A</a:t>
            </a:r>
          </a:p>
        </p:txBody>
      </p:sp>
      <p:sp>
        <p:nvSpPr>
          <p:cNvPr id="401419" name="Text Box 11"/>
          <p:cNvSpPr txBox="1">
            <a:spLocks noChangeArrowheads="1"/>
          </p:cNvSpPr>
          <p:nvPr/>
        </p:nvSpPr>
        <p:spPr bwMode="auto">
          <a:xfrm>
            <a:off x="762000" y="3544888"/>
            <a:ext cx="381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F</a:t>
            </a:r>
          </a:p>
        </p:txBody>
      </p:sp>
      <p:sp>
        <p:nvSpPr>
          <p:cNvPr id="401420" name="Text Box 12"/>
          <p:cNvSpPr txBox="1">
            <a:spLocks noChangeArrowheads="1"/>
          </p:cNvSpPr>
          <p:nvPr/>
        </p:nvSpPr>
        <p:spPr bwMode="auto">
          <a:xfrm>
            <a:off x="2514600" y="6059488"/>
            <a:ext cx="381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E</a:t>
            </a:r>
          </a:p>
        </p:txBody>
      </p:sp>
      <p:sp>
        <p:nvSpPr>
          <p:cNvPr id="401421" name="Text Box 13"/>
          <p:cNvSpPr txBox="1">
            <a:spLocks noChangeArrowheads="1"/>
          </p:cNvSpPr>
          <p:nvPr/>
        </p:nvSpPr>
        <p:spPr bwMode="auto">
          <a:xfrm>
            <a:off x="5638800" y="6211888"/>
            <a:ext cx="381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D</a:t>
            </a:r>
          </a:p>
        </p:txBody>
      </p:sp>
      <p:sp>
        <p:nvSpPr>
          <p:cNvPr id="401422" name="Text Box 14"/>
          <p:cNvSpPr txBox="1">
            <a:spLocks noChangeArrowheads="1"/>
          </p:cNvSpPr>
          <p:nvPr/>
        </p:nvSpPr>
        <p:spPr bwMode="auto">
          <a:xfrm>
            <a:off x="7772400" y="3468688"/>
            <a:ext cx="381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C</a:t>
            </a:r>
          </a:p>
        </p:txBody>
      </p:sp>
      <p:sp>
        <p:nvSpPr>
          <p:cNvPr id="401423" name="Text Box 15"/>
          <p:cNvSpPr txBox="1">
            <a:spLocks noChangeArrowheads="1"/>
          </p:cNvSpPr>
          <p:nvPr/>
        </p:nvSpPr>
        <p:spPr bwMode="auto">
          <a:xfrm>
            <a:off x="5410200" y="1182688"/>
            <a:ext cx="381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B</a:t>
            </a:r>
          </a:p>
        </p:txBody>
      </p:sp>
      <p:sp>
        <p:nvSpPr>
          <p:cNvPr id="81934" name="Line 16"/>
          <p:cNvSpPr>
            <a:spLocks noChangeShapeType="1"/>
          </p:cNvSpPr>
          <p:nvPr/>
        </p:nvSpPr>
        <p:spPr bwMode="auto">
          <a:xfrm>
            <a:off x="2895600" y="1868488"/>
            <a:ext cx="2743200" cy="0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1935" name="Line 17"/>
          <p:cNvSpPr>
            <a:spLocks noChangeShapeType="1"/>
          </p:cNvSpPr>
          <p:nvPr/>
        </p:nvSpPr>
        <p:spPr bwMode="auto">
          <a:xfrm>
            <a:off x="5638800" y="1868488"/>
            <a:ext cx="1828800" cy="1905000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1936" name="Line 18"/>
          <p:cNvSpPr>
            <a:spLocks noChangeShapeType="1"/>
          </p:cNvSpPr>
          <p:nvPr/>
        </p:nvSpPr>
        <p:spPr bwMode="auto">
          <a:xfrm>
            <a:off x="1447800" y="3773488"/>
            <a:ext cx="6019800" cy="0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1937" name="Line 19"/>
          <p:cNvSpPr>
            <a:spLocks noChangeShapeType="1"/>
          </p:cNvSpPr>
          <p:nvPr/>
        </p:nvSpPr>
        <p:spPr bwMode="auto">
          <a:xfrm flipH="1">
            <a:off x="5715000" y="3773488"/>
            <a:ext cx="1752600" cy="1981200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1938" name="Line 20"/>
          <p:cNvSpPr>
            <a:spLocks noChangeShapeType="1"/>
          </p:cNvSpPr>
          <p:nvPr/>
        </p:nvSpPr>
        <p:spPr bwMode="auto">
          <a:xfrm>
            <a:off x="2895600" y="1868488"/>
            <a:ext cx="4648200" cy="1905000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1939" name="Line 21"/>
          <p:cNvSpPr>
            <a:spLocks noChangeShapeType="1"/>
          </p:cNvSpPr>
          <p:nvPr/>
        </p:nvSpPr>
        <p:spPr bwMode="auto">
          <a:xfrm>
            <a:off x="2895600" y="1868488"/>
            <a:ext cx="2819400" cy="3886200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1940" name="Line 22"/>
          <p:cNvSpPr>
            <a:spLocks noChangeShapeType="1"/>
          </p:cNvSpPr>
          <p:nvPr/>
        </p:nvSpPr>
        <p:spPr bwMode="auto">
          <a:xfrm flipH="1">
            <a:off x="2895600" y="1868488"/>
            <a:ext cx="2743200" cy="3886200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1941" name="Line 23"/>
          <p:cNvSpPr>
            <a:spLocks noChangeShapeType="1"/>
          </p:cNvSpPr>
          <p:nvPr/>
        </p:nvSpPr>
        <p:spPr bwMode="auto">
          <a:xfrm flipV="1">
            <a:off x="1447800" y="1844675"/>
            <a:ext cx="4203700" cy="1852613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434" name="Rectangle 2" descr="Large confetti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>
                <a:latin typeface="Times New Roman" charset="0"/>
                <a:ea typeface="宋体" charset="0"/>
              </a:rPr>
              <a:t>图的基本概念与模型</a:t>
            </a:r>
          </a:p>
        </p:txBody>
      </p:sp>
      <p:sp>
        <p:nvSpPr>
          <p:cNvPr id="82946" name="Oval 6"/>
          <p:cNvSpPr>
            <a:spLocks noChangeArrowheads="1"/>
          </p:cNvSpPr>
          <p:nvPr/>
        </p:nvSpPr>
        <p:spPr bwMode="auto">
          <a:xfrm>
            <a:off x="2819400" y="5678488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2947" name="Oval 7"/>
          <p:cNvSpPr>
            <a:spLocks noChangeArrowheads="1"/>
          </p:cNvSpPr>
          <p:nvPr/>
        </p:nvSpPr>
        <p:spPr bwMode="auto">
          <a:xfrm>
            <a:off x="5638800" y="5678488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02442" name="Text Box 10"/>
          <p:cNvSpPr txBox="1">
            <a:spLocks noChangeArrowheads="1"/>
          </p:cNvSpPr>
          <p:nvPr/>
        </p:nvSpPr>
        <p:spPr bwMode="auto">
          <a:xfrm>
            <a:off x="2438400" y="1182688"/>
            <a:ext cx="381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A</a:t>
            </a:r>
          </a:p>
        </p:txBody>
      </p:sp>
      <p:sp>
        <p:nvSpPr>
          <p:cNvPr id="402443" name="Text Box 11"/>
          <p:cNvSpPr txBox="1">
            <a:spLocks noChangeArrowheads="1"/>
          </p:cNvSpPr>
          <p:nvPr/>
        </p:nvSpPr>
        <p:spPr bwMode="auto">
          <a:xfrm>
            <a:off x="762000" y="3544888"/>
            <a:ext cx="381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F</a:t>
            </a:r>
          </a:p>
        </p:txBody>
      </p:sp>
      <p:sp>
        <p:nvSpPr>
          <p:cNvPr id="402444" name="Text Box 12"/>
          <p:cNvSpPr txBox="1">
            <a:spLocks noChangeArrowheads="1"/>
          </p:cNvSpPr>
          <p:nvPr/>
        </p:nvSpPr>
        <p:spPr bwMode="auto">
          <a:xfrm>
            <a:off x="2514600" y="6059488"/>
            <a:ext cx="381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E</a:t>
            </a:r>
          </a:p>
        </p:txBody>
      </p:sp>
      <p:sp>
        <p:nvSpPr>
          <p:cNvPr id="402445" name="Text Box 13"/>
          <p:cNvSpPr txBox="1">
            <a:spLocks noChangeArrowheads="1"/>
          </p:cNvSpPr>
          <p:nvPr/>
        </p:nvSpPr>
        <p:spPr bwMode="auto">
          <a:xfrm>
            <a:off x="5638800" y="6211888"/>
            <a:ext cx="381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D</a:t>
            </a:r>
          </a:p>
        </p:txBody>
      </p:sp>
      <p:sp>
        <p:nvSpPr>
          <p:cNvPr id="402446" name="Text Box 14"/>
          <p:cNvSpPr txBox="1">
            <a:spLocks noChangeArrowheads="1"/>
          </p:cNvSpPr>
          <p:nvPr/>
        </p:nvSpPr>
        <p:spPr bwMode="auto">
          <a:xfrm>
            <a:off x="7772400" y="3468688"/>
            <a:ext cx="381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C</a:t>
            </a:r>
          </a:p>
        </p:txBody>
      </p:sp>
      <p:sp>
        <p:nvSpPr>
          <p:cNvPr id="402447" name="Text Box 15"/>
          <p:cNvSpPr txBox="1">
            <a:spLocks noChangeArrowheads="1"/>
          </p:cNvSpPr>
          <p:nvPr/>
        </p:nvSpPr>
        <p:spPr bwMode="auto">
          <a:xfrm>
            <a:off x="5410200" y="1182688"/>
            <a:ext cx="381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B</a:t>
            </a:r>
          </a:p>
        </p:txBody>
      </p:sp>
      <p:sp>
        <p:nvSpPr>
          <p:cNvPr id="82954" name="Line 17"/>
          <p:cNvSpPr>
            <a:spLocks noChangeShapeType="1"/>
          </p:cNvSpPr>
          <p:nvPr/>
        </p:nvSpPr>
        <p:spPr bwMode="auto">
          <a:xfrm>
            <a:off x="5638800" y="1868488"/>
            <a:ext cx="1828800" cy="1905000"/>
          </a:xfrm>
          <a:prstGeom prst="line">
            <a:avLst/>
          </a:prstGeom>
          <a:noFill/>
          <a:ln w="381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2955" name="Line 18"/>
          <p:cNvSpPr>
            <a:spLocks noChangeShapeType="1"/>
          </p:cNvSpPr>
          <p:nvPr/>
        </p:nvSpPr>
        <p:spPr bwMode="auto">
          <a:xfrm>
            <a:off x="1447800" y="3773488"/>
            <a:ext cx="6019800" cy="0"/>
          </a:xfrm>
          <a:prstGeom prst="line">
            <a:avLst/>
          </a:prstGeom>
          <a:noFill/>
          <a:ln w="381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2956" name="Line 19"/>
          <p:cNvSpPr>
            <a:spLocks noChangeShapeType="1"/>
          </p:cNvSpPr>
          <p:nvPr/>
        </p:nvSpPr>
        <p:spPr bwMode="auto">
          <a:xfrm flipH="1">
            <a:off x="5715000" y="3773488"/>
            <a:ext cx="1752600" cy="1981200"/>
          </a:xfrm>
          <a:prstGeom prst="line">
            <a:avLst/>
          </a:prstGeom>
          <a:noFill/>
          <a:ln w="381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2957" name="Line 20"/>
          <p:cNvSpPr>
            <a:spLocks noChangeShapeType="1"/>
          </p:cNvSpPr>
          <p:nvPr/>
        </p:nvSpPr>
        <p:spPr bwMode="auto">
          <a:xfrm>
            <a:off x="2895600" y="1868488"/>
            <a:ext cx="4648200" cy="1905000"/>
          </a:xfrm>
          <a:prstGeom prst="line">
            <a:avLst/>
          </a:prstGeom>
          <a:noFill/>
          <a:ln w="381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2958" name="Line 21"/>
          <p:cNvSpPr>
            <a:spLocks noChangeShapeType="1"/>
          </p:cNvSpPr>
          <p:nvPr/>
        </p:nvSpPr>
        <p:spPr bwMode="auto">
          <a:xfrm>
            <a:off x="2895600" y="1868488"/>
            <a:ext cx="2819400" cy="3886200"/>
          </a:xfrm>
          <a:prstGeom prst="line">
            <a:avLst/>
          </a:prstGeom>
          <a:noFill/>
          <a:ln w="381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2959" name="Line 22"/>
          <p:cNvSpPr>
            <a:spLocks noChangeShapeType="1"/>
          </p:cNvSpPr>
          <p:nvPr/>
        </p:nvSpPr>
        <p:spPr bwMode="auto">
          <a:xfrm flipH="1">
            <a:off x="2895600" y="1868488"/>
            <a:ext cx="2743200" cy="3886200"/>
          </a:xfrm>
          <a:prstGeom prst="line">
            <a:avLst/>
          </a:prstGeom>
          <a:noFill/>
          <a:ln w="381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2960" name="Line 23"/>
          <p:cNvSpPr>
            <a:spLocks noChangeShapeType="1"/>
          </p:cNvSpPr>
          <p:nvPr/>
        </p:nvSpPr>
        <p:spPr bwMode="auto">
          <a:xfrm flipV="1">
            <a:off x="1447800" y="1792288"/>
            <a:ext cx="4267200" cy="1905000"/>
          </a:xfrm>
          <a:prstGeom prst="line">
            <a:avLst/>
          </a:prstGeom>
          <a:noFill/>
          <a:ln w="381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02456" name="Line 24"/>
          <p:cNvSpPr>
            <a:spLocks noChangeShapeType="1"/>
          </p:cNvSpPr>
          <p:nvPr/>
        </p:nvSpPr>
        <p:spPr bwMode="auto">
          <a:xfrm flipH="1">
            <a:off x="1371600" y="1868488"/>
            <a:ext cx="1524000" cy="1905000"/>
          </a:xfrm>
          <a:prstGeom prst="line">
            <a:avLst/>
          </a:prstGeom>
          <a:noFill/>
          <a:ln w="38100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02458" name="Line 26"/>
          <p:cNvSpPr>
            <a:spLocks noChangeShapeType="1"/>
          </p:cNvSpPr>
          <p:nvPr/>
        </p:nvSpPr>
        <p:spPr bwMode="auto">
          <a:xfrm>
            <a:off x="1447800" y="3773488"/>
            <a:ext cx="4343400" cy="1981200"/>
          </a:xfrm>
          <a:prstGeom prst="line">
            <a:avLst/>
          </a:prstGeom>
          <a:noFill/>
          <a:ln w="38100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02460" name="Line 28"/>
          <p:cNvSpPr>
            <a:spLocks noChangeShapeType="1"/>
          </p:cNvSpPr>
          <p:nvPr/>
        </p:nvSpPr>
        <p:spPr bwMode="auto">
          <a:xfrm>
            <a:off x="2895600" y="1868488"/>
            <a:ext cx="0" cy="3810000"/>
          </a:xfrm>
          <a:prstGeom prst="line">
            <a:avLst/>
          </a:prstGeom>
          <a:noFill/>
          <a:ln w="38100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02461" name="Line 29"/>
          <p:cNvSpPr>
            <a:spLocks noChangeShapeType="1"/>
          </p:cNvSpPr>
          <p:nvPr/>
        </p:nvSpPr>
        <p:spPr bwMode="auto">
          <a:xfrm>
            <a:off x="5638800" y="1792288"/>
            <a:ext cx="0" cy="3962400"/>
          </a:xfrm>
          <a:prstGeom prst="line">
            <a:avLst/>
          </a:prstGeom>
          <a:noFill/>
          <a:ln w="38100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02462" name="Line 30"/>
          <p:cNvSpPr>
            <a:spLocks noChangeShapeType="1"/>
          </p:cNvSpPr>
          <p:nvPr/>
        </p:nvSpPr>
        <p:spPr bwMode="auto">
          <a:xfrm flipV="1">
            <a:off x="2971800" y="3752850"/>
            <a:ext cx="4495800" cy="1981200"/>
          </a:xfrm>
          <a:prstGeom prst="line">
            <a:avLst/>
          </a:prstGeom>
          <a:noFill/>
          <a:ln w="38100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2966" name="Oval 9"/>
          <p:cNvSpPr>
            <a:spLocks noChangeArrowheads="1"/>
          </p:cNvSpPr>
          <p:nvPr/>
        </p:nvSpPr>
        <p:spPr bwMode="auto">
          <a:xfrm>
            <a:off x="5562600" y="1792288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2967" name="Oval 8"/>
          <p:cNvSpPr>
            <a:spLocks noChangeArrowheads="1"/>
          </p:cNvSpPr>
          <p:nvPr/>
        </p:nvSpPr>
        <p:spPr bwMode="auto">
          <a:xfrm>
            <a:off x="7391400" y="3697288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2968" name="Line 16"/>
          <p:cNvSpPr>
            <a:spLocks noChangeShapeType="1"/>
          </p:cNvSpPr>
          <p:nvPr/>
        </p:nvSpPr>
        <p:spPr bwMode="auto">
          <a:xfrm>
            <a:off x="2895600" y="1868488"/>
            <a:ext cx="2743200" cy="0"/>
          </a:xfrm>
          <a:prstGeom prst="line">
            <a:avLst/>
          </a:prstGeom>
          <a:noFill/>
          <a:ln w="381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2969" name="Oval 4"/>
          <p:cNvSpPr>
            <a:spLocks noChangeArrowheads="1"/>
          </p:cNvSpPr>
          <p:nvPr/>
        </p:nvSpPr>
        <p:spPr bwMode="auto">
          <a:xfrm>
            <a:off x="2819400" y="1792288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2970" name="Oval 5"/>
          <p:cNvSpPr>
            <a:spLocks noChangeArrowheads="1"/>
          </p:cNvSpPr>
          <p:nvPr/>
        </p:nvSpPr>
        <p:spPr bwMode="auto">
          <a:xfrm>
            <a:off x="1295400" y="3697288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02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02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4024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402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4024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2456" grpId="0" animBg="1"/>
      <p:bldP spid="402458" grpId="0" animBg="1"/>
      <p:bldP spid="402460" grpId="0" animBg="1"/>
      <p:bldP spid="402461" grpId="0" animBg="1"/>
      <p:bldP spid="402462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69" name="Text Box 4"/>
          <p:cNvSpPr txBox="1">
            <a:spLocks noChangeArrowheads="1"/>
          </p:cNvSpPr>
          <p:nvPr/>
        </p:nvSpPr>
        <p:spPr bwMode="auto">
          <a:xfrm>
            <a:off x="250825" y="1628775"/>
            <a:ext cx="8137525" cy="184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r>
              <a:rPr lang="zh-CN" altLang="en-US"/>
              <a:t>例</a:t>
            </a:r>
            <a:r>
              <a:rPr lang="en-US" altLang="zh-CN"/>
              <a:t>6.1 </a:t>
            </a:r>
            <a:r>
              <a:rPr lang="zh-CN" altLang="en-US"/>
              <a:t>有甲</a:t>
            </a:r>
            <a:r>
              <a:rPr lang="en-US" altLang="zh-CN"/>
              <a:t>,</a:t>
            </a:r>
            <a:r>
              <a:rPr lang="zh-CN" altLang="en-US"/>
              <a:t>乙</a:t>
            </a:r>
            <a:r>
              <a:rPr lang="en-US" altLang="zh-CN"/>
              <a:t>,</a:t>
            </a:r>
            <a:r>
              <a:rPr lang="zh-CN" altLang="en-US"/>
              <a:t>丙</a:t>
            </a:r>
            <a:r>
              <a:rPr lang="en-US" altLang="zh-CN"/>
              <a:t>,</a:t>
            </a:r>
            <a:r>
              <a:rPr lang="zh-CN" altLang="en-US"/>
              <a:t>丁</a:t>
            </a:r>
            <a:r>
              <a:rPr lang="en-US" altLang="zh-CN"/>
              <a:t>,</a:t>
            </a:r>
            <a:r>
              <a:rPr lang="zh-CN" altLang="en-US"/>
              <a:t>戊</a:t>
            </a:r>
            <a:r>
              <a:rPr lang="en-US" altLang="zh-CN"/>
              <a:t>,</a:t>
            </a:r>
            <a:r>
              <a:rPr lang="zh-CN" altLang="en-US"/>
              <a:t>己</a:t>
            </a:r>
            <a:r>
              <a:rPr lang="en-US" altLang="zh-CN"/>
              <a:t>6</a:t>
            </a:r>
            <a:r>
              <a:rPr lang="zh-CN" altLang="en-US"/>
              <a:t>名运动员报名参加</a:t>
            </a:r>
            <a:r>
              <a:rPr lang="en-US" altLang="zh-CN"/>
              <a:t>A,B,C,D,E,F 6</a:t>
            </a:r>
            <a:r>
              <a:rPr lang="zh-CN" altLang="en-US"/>
              <a:t>个项目的比赛。下表中打√的是各运动员报告参加的比赛项目。问</a:t>
            </a:r>
            <a:r>
              <a:rPr lang="en-US" altLang="zh-CN"/>
              <a:t>6</a:t>
            </a:r>
            <a:r>
              <a:rPr lang="zh-CN" altLang="en-US"/>
              <a:t>个项目的比赛顺序应如何安排，做到每名运动员都不连续地参加两项比赛。</a:t>
            </a:r>
          </a:p>
        </p:txBody>
      </p:sp>
      <p:graphicFrame>
        <p:nvGraphicFramePr>
          <p:cNvPr id="325042" name="Group 434"/>
          <p:cNvGraphicFramePr>
            <a:graphicFrameLocks noGrp="1"/>
          </p:cNvGraphicFramePr>
          <p:nvPr/>
        </p:nvGraphicFramePr>
        <p:xfrm>
          <a:off x="1331913" y="3716338"/>
          <a:ext cx="5761037" cy="2454277"/>
        </p:xfrm>
        <a:graphic>
          <a:graphicData uri="http://schemas.openxmlformats.org/drawingml/2006/table">
            <a:tbl>
              <a:tblPr/>
              <a:tblGrid>
                <a:gridCol w="823912"/>
                <a:gridCol w="822325"/>
                <a:gridCol w="823913"/>
                <a:gridCol w="820737"/>
                <a:gridCol w="823913"/>
                <a:gridCol w="822325"/>
                <a:gridCol w="823912"/>
              </a:tblGrid>
              <a:tr h="35061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endParaRPr kumimoji="1" lang="zh-CN" alt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Times New Roman" charset="0"/>
                        <a:ea typeface="华文细黑" charset="0"/>
                        <a:cs typeface="华文细黑" charset="0"/>
                      </a:endParaRPr>
                    </a:p>
                  </a:txBody>
                  <a:tcPr marT="45732" marB="45732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imes New Roman" charset="0"/>
                          <a:ea typeface="华文细黑" charset="0"/>
                          <a:cs typeface="华文细黑" charset="0"/>
                        </a:rPr>
                        <a:t>A</a:t>
                      </a:r>
                    </a:p>
                  </a:txBody>
                  <a:tcPr marT="45732" marB="4573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imes New Roman" charset="0"/>
                          <a:ea typeface="华文细黑" charset="0"/>
                          <a:cs typeface="华文细黑" charset="0"/>
                        </a:rPr>
                        <a:t>B</a:t>
                      </a:r>
                    </a:p>
                  </a:txBody>
                  <a:tcPr marT="45732" marB="4573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imes New Roman" charset="0"/>
                          <a:ea typeface="华文细黑" charset="0"/>
                          <a:cs typeface="华文细黑" charset="0"/>
                        </a:rPr>
                        <a:t>C</a:t>
                      </a:r>
                    </a:p>
                  </a:txBody>
                  <a:tcPr marT="45732" marB="4573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imes New Roman" charset="0"/>
                          <a:ea typeface="华文细黑" charset="0"/>
                          <a:cs typeface="华文细黑" charset="0"/>
                        </a:rPr>
                        <a:t>D</a:t>
                      </a:r>
                    </a:p>
                  </a:txBody>
                  <a:tcPr marT="45732" marB="4573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imes New Roman" charset="0"/>
                          <a:ea typeface="华文细黑" charset="0"/>
                          <a:cs typeface="华文细黑" charset="0"/>
                        </a:rPr>
                        <a:t>E</a:t>
                      </a:r>
                    </a:p>
                  </a:txBody>
                  <a:tcPr marT="45732" marB="4573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imes New Roman" charset="0"/>
                          <a:ea typeface="华文细黑" charset="0"/>
                          <a:cs typeface="华文细黑" charset="0"/>
                        </a:rPr>
                        <a:t>F</a:t>
                      </a:r>
                    </a:p>
                  </a:txBody>
                  <a:tcPr marT="45732" marB="4573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061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r>
                        <a:rPr kumimoji="1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imes New Roman" charset="0"/>
                          <a:ea typeface="华文细黑" charset="0"/>
                          <a:cs typeface="华文细黑" charset="0"/>
                        </a:rPr>
                        <a:t>甲</a:t>
                      </a:r>
                    </a:p>
                  </a:txBody>
                  <a:tcPr marT="45732" marB="45732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imes New Roman" charset="0"/>
                          <a:ea typeface="华文细黑" charset="0"/>
                          <a:cs typeface="华文细黑" charset="0"/>
                        </a:rPr>
                        <a:t>√</a:t>
                      </a:r>
                    </a:p>
                  </a:txBody>
                  <a:tcPr marT="45732" marB="4573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endParaRPr kumimoji="1" lang="zh-CN" alt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Times New Roman" charset="0"/>
                        <a:ea typeface="华文细黑" charset="0"/>
                        <a:cs typeface="华文细黑" charset="0"/>
                      </a:endParaRPr>
                    </a:p>
                  </a:txBody>
                  <a:tcPr marT="45732" marB="4573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endParaRPr kumimoji="1" lang="zh-CN" alt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Times New Roman" charset="0"/>
                        <a:ea typeface="华文细黑" charset="0"/>
                        <a:cs typeface="华文细黑" charset="0"/>
                      </a:endParaRPr>
                    </a:p>
                  </a:txBody>
                  <a:tcPr marT="45732" marB="4573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imes New Roman" charset="0"/>
                          <a:ea typeface="华文细黑" charset="0"/>
                          <a:cs typeface="华文细黑" charset="0"/>
                        </a:rPr>
                        <a:t>√</a:t>
                      </a:r>
                    </a:p>
                  </a:txBody>
                  <a:tcPr marT="45732" marB="4573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endParaRPr kumimoji="1" lang="zh-CN" alt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Times New Roman" charset="0"/>
                        <a:ea typeface="华文细黑" charset="0"/>
                        <a:cs typeface="华文细黑" charset="0"/>
                      </a:endParaRPr>
                    </a:p>
                  </a:txBody>
                  <a:tcPr marT="45732" marB="4573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endParaRPr kumimoji="1" lang="zh-CN" alt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Times New Roman" charset="0"/>
                        <a:ea typeface="华文细黑" charset="0"/>
                        <a:cs typeface="华文细黑" charset="0"/>
                      </a:endParaRPr>
                    </a:p>
                  </a:txBody>
                  <a:tcPr marT="45732" marB="4573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061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r>
                        <a:rPr kumimoji="1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imes New Roman" charset="0"/>
                          <a:ea typeface="华文细黑" charset="0"/>
                          <a:cs typeface="华文细黑" charset="0"/>
                        </a:rPr>
                        <a:t>乙</a:t>
                      </a:r>
                    </a:p>
                  </a:txBody>
                  <a:tcPr marT="45732" marB="45732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imes New Roman" charset="0"/>
                          <a:ea typeface="华文细黑" charset="0"/>
                          <a:cs typeface="华文细黑" charset="0"/>
                        </a:rPr>
                        <a:t>√</a:t>
                      </a:r>
                    </a:p>
                  </a:txBody>
                  <a:tcPr marT="45732" marB="4573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imes New Roman" charset="0"/>
                          <a:ea typeface="华文细黑" charset="0"/>
                          <a:cs typeface="华文细黑" charset="0"/>
                        </a:rPr>
                        <a:t>√</a:t>
                      </a:r>
                    </a:p>
                  </a:txBody>
                  <a:tcPr marT="45732" marB="4573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endParaRPr kumimoji="1" lang="zh-CN" alt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Times New Roman" charset="0"/>
                        <a:ea typeface="华文细黑" charset="0"/>
                        <a:cs typeface="华文细黑" charset="0"/>
                      </a:endParaRPr>
                    </a:p>
                  </a:txBody>
                  <a:tcPr marT="45732" marB="4573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imes New Roman" charset="0"/>
                          <a:ea typeface="华文细黑" charset="0"/>
                          <a:cs typeface="华文细黑" charset="0"/>
                        </a:rPr>
                        <a:t>√</a:t>
                      </a:r>
                    </a:p>
                  </a:txBody>
                  <a:tcPr marT="45732" marB="4573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endParaRPr kumimoji="1" lang="zh-CN" alt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Times New Roman" charset="0"/>
                        <a:ea typeface="华文细黑" charset="0"/>
                        <a:cs typeface="华文细黑" charset="0"/>
                      </a:endParaRPr>
                    </a:p>
                  </a:txBody>
                  <a:tcPr marT="45732" marB="4573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endParaRPr kumimoji="1" lang="zh-CN" alt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Times New Roman" charset="0"/>
                        <a:ea typeface="华文细黑" charset="0"/>
                        <a:cs typeface="华文细黑" charset="0"/>
                      </a:endParaRPr>
                    </a:p>
                  </a:txBody>
                  <a:tcPr marT="45732" marB="4573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061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r>
                        <a:rPr kumimoji="1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imes New Roman" charset="0"/>
                          <a:ea typeface="华文细黑" charset="0"/>
                          <a:cs typeface="华文细黑" charset="0"/>
                        </a:rPr>
                        <a:t>丙</a:t>
                      </a:r>
                    </a:p>
                  </a:txBody>
                  <a:tcPr marT="45732" marB="45732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endParaRPr kumimoji="1" lang="zh-CN" alt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Times New Roman" charset="0"/>
                        <a:ea typeface="华文细黑" charset="0"/>
                        <a:cs typeface="华文细黑" charset="0"/>
                      </a:endParaRPr>
                    </a:p>
                  </a:txBody>
                  <a:tcPr marT="45732" marB="4573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endParaRPr kumimoji="1" lang="zh-CN" alt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Times New Roman" charset="0"/>
                        <a:ea typeface="华文细黑" charset="0"/>
                        <a:cs typeface="华文细黑" charset="0"/>
                      </a:endParaRPr>
                    </a:p>
                  </a:txBody>
                  <a:tcPr marT="45732" marB="4573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imes New Roman" charset="0"/>
                          <a:ea typeface="华文细黑" charset="0"/>
                          <a:cs typeface="华文细黑" charset="0"/>
                        </a:rPr>
                        <a:t>√</a:t>
                      </a:r>
                    </a:p>
                  </a:txBody>
                  <a:tcPr marT="45732" marB="4573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endParaRPr kumimoji="1" lang="zh-CN" alt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Times New Roman" charset="0"/>
                        <a:ea typeface="华文细黑" charset="0"/>
                        <a:cs typeface="华文细黑" charset="0"/>
                      </a:endParaRPr>
                    </a:p>
                  </a:txBody>
                  <a:tcPr marT="45732" marB="4573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imes New Roman" charset="0"/>
                          <a:ea typeface="华文细黑" charset="0"/>
                          <a:cs typeface="华文细黑" charset="0"/>
                        </a:rPr>
                        <a:t>√</a:t>
                      </a:r>
                    </a:p>
                  </a:txBody>
                  <a:tcPr marT="45732" marB="4573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endParaRPr kumimoji="1" lang="zh-CN" alt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Times New Roman" charset="0"/>
                        <a:ea typeface="华文细黑" charset="0"/>
                        <a:cs typeface="华文细黑" charset="0"/>
                      </a:endParaRPr>
                    </a:p>
                  </a:txBody>
                  <a:tcPr marT="45732" marB="4573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061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r>
                        <a:rPr kumimoji="1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imes New Roman" charset="0"/>
                          <a:ea typeface="华文细黑" charset="0"/>
                          <a:cs typeface="华文细黑" charset="0"/>
                        </a:rPr>
                        <a:t>丁</a:t>
                      </a:r>
                    </a:p>
                  </a:txBody>
                  <a:tcPr marT="45732" marB="45732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imes New Roman" charset="0"/>
                          <a:ea typeface="华文细黑" charset="0"/>
                          <a:cs typeface="华文细黑" charset="0"/>
                        </a:rPr>
                        <a:t>√</a:t>
                      </a:r>
                    </a:p>
                  </a:txBody>
                  <a:tcPr marT="45732" marB="4573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endParaRPr kumimoji="1" lang="zh-CN" alt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Times New Roman" charset="0"/>
                        <a:ea typeface="华文细黑" charset="0"/>
                        <a:cs typeface="华文细黑" charset="0"/>
                      </a:endParaRPr>
                    </a:p>
                  </a:txBody>
                  <a:tcPr marT="45732" marB="4573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endParaRPr kumimoji="1" lang="zh-CN" alt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Times New Roman" charset="0"/>
                        <a:ea typeface="华文细黑" charset="0"/>
                        <a:cs typeface="华文细黑" charset="0"/>
                      </a:endParaRPr>
                    </a:p>
                  </a:txBody>
                  <a:tcPr marT="45732" marB="4573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endParaRPr kumimoji="1" lang="zh-CN" alt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Times New Roman" charset="0"/>
                        <a:ea typeface="华文细黑" charset="0"/>
                        <a:cs typeface="华文细黑" charset="0"/>
                      </a:endParaRPr>
                    </a:p>
                  </a:txBody>
                  <a:tcPr marT="45732" marB="4573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imes New Roman" charset="0"/>
                          <a:ea typeface="华文细黑" charset="0"/>
                          <a:cs typeface="华文细黑" charset="0"/>
                        </a:rPr>
                        <a:t>√</a:t>
                      </a:r>
                    </a:p>
                  </a:txBody>
                  <a:tcPr marT="45732" marB="4573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endParaRPr kumimoji="1" lang="zh-CN" alt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Times New Roman" charset="0"/>
                        <a:ea typeface="华文细黑" charset="0"/>
                        <a:cs typeface="华文细黑" charset="0"/>
                      </a:endParaRPr>
                    </a:p>
                  </a:txBody>
                  <a:tcPr marT="45732" marB="4573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061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r>
                        <a:rPr kumimoji="1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imes New Roman" charset="0"/>
                          <a:ea typeface="华文细黑" charset="0"/>
                          <a:cs typeface="华文细黑" charset="0"/>
                        </a:rPr>
                        <a:t>戊</a:t>
                      </a:r>
                    </a:p>
                  </a:txBody>
                  <a:tcPr marT="45732" marB="45732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imes New Roman" charset="0"/>
                          <a:ea typeface="华文细黑" charset="0"/>
                          <a:cs typeface="华文细黑" charset="0"/>
                        </a:rPr>
                        <a:t>√</a:t>
                      </a:r>
                    </a:p>
                  </a:txBody>
                  <a:tcPr marT="45732" marB="4573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imes New Roman" charset="0"/>
                          <a:ea typeface="华文细黑" charset="0"/>
                          <a:cs typeface="华文细黑" charset="0"/>
                        </a:rPr>
                        <a:t>√</a:t>
                      </a:r>
                    </a:p>
                  </a:txBody>
                  <a:tcPr marT="45732" marB="4573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endParaRPr kumimoji="1" lang="zh-CN" alt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Times New Roman" charset="0"/>
                        <a:ea typeface="华文细黑" charset="0"/>
                        <a:cs typeface="华文细黑" charset="0"/>
                      </a:endParaRPr>
                    </a:p>
                  </a:txBody>
                  <a:tcPr marT="45732" marB="4573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endParaRPr kumimoji="1" lang="zh-CN" alt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Times New Roman" charset="0"/>
                        <a:ea typeface="华文细黑" charset="0"/>
                        <a:cs typeface="华文细黑" charset="0"/>
                      </a:endParaRPr>
                    </a:p>
                  </a:txBody>
                  <a:tcPr marT="45732" marB="4573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imes New Roman" charset="0"/>
                          <a:ea typeface="华文细黑" charset="0"/>
                          <a:cs typeface="华文细黑" charset="0"/>
                        </a:rPr>
                        <a:t>√</a:t>
                      </a:r>
                    </a:p>
                  </a:txBody>
                  <a:tcPr marT="45732" marB="4573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endParaRPr kumimoji="1" lang="zh-CN" alt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Times New Roman" charset="0"/>
                        <a:ea typeface="华文细黑" charset="0"/>
                        <a:cs typeface="华文细黑" charset="0"/>
                      </a:endParaRPr>
                    </a:p>
                  </a:txBody>
                  <a:tcPr marT="45732" marB="4573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061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r>
                        <a:rPr kumimoji="1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imes New Roman" charset="0"/>
                          <a:ea typeface="华文细黑" charset="0"/>
                          <a:cs typeface="华文细黑" charset="0"/>
                        </a:rPr>
                        <a:t>己</a:t>
                      </a:r>
                    </a:p>
                  </a:txBody>
                  <a:tcPr marT="45732" marB="45732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endParaRPr kumimoji="1" lang="zh-CN" alt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Times New Roman" charset="0"/>
                        <a:ea typeface="华文细黑" charset="0"/>
                        <a:cs typeface="华文细黑" charset="0"/>
                      </a:endParaRPr>
                    </a:p>
                  </a:txBody>
                  <a:tcPr marT="45732" marB="4573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endParaRPr kumimoji="1" lang="zh-CN" alt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Times New Roman" charset="0"/>
                        <a:ea typeface="华文细黑" charset="0"/>
                        <a:cs typeface="华文细黑" charset="0"/>
                      </a:endParaRPr>
                    </a:p>
                  </a:txBody>
                  <a:tcPr marT="45732" marB="4573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imes New Roman" charset="0"/>
                          <a:ea typeface="华文细黑" charset="0"/>
                          <a:cs typeface="华文细黑" charset="0"/>
                        </a:rPr>
                        <a:t>√</a:t>
                      </a:r>
                    </a:p>
                  </a:txBody>
                  <a:tcPr marT="45732" marB="4573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imes New Roman" charset="0"/>
                          <a:ea typeface="华文细黑" charset="0"/>
                          <a:cs typeface="华文细黑" charset="0"/>
                        </a:rPr>
                        <a:t>√</a:t>
                      </a:r>
                    </a:p>
                  </a:txBody>
                  <a:tcPr marT="45732" marB="4573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endParaRPr kumimoji="1" lang="zh-CN" alt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Times New Roman" charset="0"/>
                        <a:ea typeface="华文细黑" charset="0"/>
                        <a:cs typeface="华文细黑" charset="0"/>
                      </a:endParaRPr>
                    </a:p>
                  </a:txBody>
                  <a:tcPr marT="45732" marB="4573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imes New Roman" charset="0"/>
                          <a:ea typeface="华文细黑" charset="0"/>
                          <a:cs typeface="华文细黑" charset="0"/>
                        </a:rPr>
                        <a:t>√</a:t>
                      </a:r>
                    </a:p>
                  </a:txBody>
                  <a:tcPr marT="45732" marB="4573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84031" name="Picture 4" descr="png-014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74613"/>
            <a:ext cx="1625600" cy="162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2025650" y="852488"/>
            <a:ext cx="1250950" cy="519112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buSzTx/>
              <a:defRPr/>
            </a:pPr>
            <a:r>
              <a:rPr lang="zh-CN" altLang="en-US" sz="2800">
                <a:solidFill>
                  <a:srgbClr val="A5002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思考题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618" name="Rectangle 2" descr="Large confetti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>
                <a:latin typeface="Times New Roman" charset="0"/>
                <a:ea typeface="宋体" charset="0"/>
              </a:rPr>
              <a:t>图的基本概念与模型</a:t>
            </a:r>
          </a:p>
        </p:txBody>
      </p:sp>
      <p:sp>
        <p:nvSpPr>
          <p:cNvPr id="8499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2413" y="1052513"/>
            <a:ext cx="8135937" cy="1511300"/>
          </a:xfrm>
        </p:spPr>
        <p:txBody>
          <a:bodyPr/>
          <a:lstStyle/>
          <a:p>
            <a:pPr marL="0" indent="0" eaLnBrk="1" hangingPunct="1">
              <a:buFontTx/>
              <a:buNone/>
            </a:pPr>
            <a:r>
              <a:rPr lang="zh-CN" altLang="en-US">
                <a:latin typeface="Times New Roman" charset="0"/>
                <a:ea typeface="华文细黑" charset="0"/>
              </a:rPr>
              <a:t>解：用图来建模。把比赛项目作为研究对象，用点表示。如果</a:t>
            </a:r>
            <a:r>
              <a:rPr lang="en-US" altLang="zh-CN">
                <a:latin typeface="Times New Roman" charset="0"/>
                <a:ea typeface="华文细黑" charset="0"/>
              </a:rPr>
              <a:t>2</a:t>
            </a:r>
            <a:r>
              <a:rPr lang="zh-CN" altLang="en-US">
                <a:latin typeface="Times New Roman" charset="0"/>
                <a:ea typeface="华文细黑" charset="0"/>
              </a:rPr>
              <a:t>个项目有同一名运动员参加，在代表这两个项目的点之间连一条线，可得下图。</a:t>
            </a:r>
          </a:p>
        </p:txBody>
      </p:sp>
      <p:grpSp>
        <p:nvGrpSpPr>
          <p:cNvPr id="84995" name="Group 21"/>
          <p:cNvGrpSpPr>
            <a:grpSpLocks/>
          </p:cNvGrpSpPr>
          <p:nvPr/>
        </p:nvGrpSpPr>
        <p:grpSpPr bwMode="auto">
          <a:xfrm>
            <a:off x="3348038" y="2492375"/>
            <a:ext cx="5040312" cy="2879725"/>
            <a:chOff x="1066" y="1616"/>
            <a:chExt cx="3175" cy="1814"/>
          </a:xfrm>
        </p:grpSpPr>
        <p:sp>
          <p:nvSpPr>
            <p:cNvPr id="84997" name="Oval 4"/>
            <p:cNvSpPr>
              <a:spLocks noChangeArrowheads="1"/>
            </p:cNvSpPr>
            <p:nvPr/>
          </p:nvSpPr>
          <p:spPr bwMode="auto">
            <a:xfrm>
              <a:off x="1066" y="2414"/>
              <a:ext cx="359" cy="336"/>
            </a:xfrm>
            <a:prstGeom prst="ellipse">
              <a:avLst/>
            </a:prstGeom>
            <a:noFill/>
            <a:ln w="28575">
              <a:solidFill>
                <a:srgbClr val="6600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/>
            <a:p>
              <a:pPr algn="ctr">
                <a:lnSpc>
                  <a:spcPct val="80000"/>
                </a:lnSpc>
                <a:spcBef>
                  <a:spcPct val="0"/>
                </a:spcBef>
              </a:pPr>
              <a:r>
                <a:rPr lang="en-US" altLang="zh-CN"/>
                <a:t>A</a:t>
              </a:r>
            </a:p>
          </p:txBody>
        </p:sp>
        <p:sp>
          <p:nvSpPr>
            <p:cNvPr id="84998" name="Oval 5"/>
            <p:cNvSpPr>
              <a:spLocks noChangeArrowheads="1"/>
            </p:cNvSpPr>
            <p:nvPr/>
          </p:nvSpPr>
          <p:spPr bwMode="auto">
            <a:xfrm>
              <a:off x="1701" y="1706"/>
              <a:ext cx="359" cy="336"/>
            </a:xfrm>
            <a:prstGeom prst="ellipse">
              <a:avLst/>
            </a:prstGeom>
            <a:noFill/>
            <a:ln w="28575">
              <a:solidFill>
                <a:srgbClr val="6600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/>
            <a:p>
              <a:pPr algn="ctr">
                <a:lnSpc>
                  <a:spcPct val="80000"/>
                </a:lnSpc>
                <a:spcBef>
                  <a:spcPct val="0"/>
                </a:spcBef>
              </a:pPr>
              <a:r>
                <a:rPr lang="en-US" altLang="zh-CN"/>
                <a:t>B</a:t>
              </a:r>
            </a:p>
          </p:txBody>
        </p:sp>
        <p:sp>
          <p:nvSpPr>
            <p:cNvPr id="84999" name="Oval 6"/>
            <p:cNvSpPr>
              <a:spLocks noChangeArrowheads="1"/>
            </p:cNvSpPr>
            <p:nvPr/>
          </p:nvSpPr>
          <p:spPr bwMode="auto">
            <a:xfrm>
              <a:off x="1701" y="3094"/>
              <a:ext cx="359" cy="336"/>
            </a:xfrm>
            <a:prstGeom prst="ellipse">
              <a:avLst/>
            </a:prstGeom>
            <a:noFill/>
            <a:ln w="28575">
              <a:solidFill>
                <a:srgbClr val="6600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/>
            <a:p>
              <a:pPr algn="ctr">
                <a:lnSpc>
                  <a:spcPct val="80000"/>
                </a:lnSpc>
                <a:spcBef>
                  <a:spcPct val="0"/>
                </a:spcBef>
              </a:pPr>
              <a:r>
                <a:rPr lang="en-US" altLang="zh-CN"/>
                <a:t>C</a:t>
              </a:r>
            </a:p>
          </p:txBody>
        </p:sp>
        <p:sp>
          <p:nvSpPr>
            <p:cNvPr id="85000" name="Oval 7"/>
            <p:cNvSpPr>
              <a:spLocks noChangeArrowheads="1"/>
            </p:cNvSpPr>
            <p:nvPr/>
          </p:nvSpPr>
          <p:spPr bwMode="auto">
            <a:xfrm>
              <a:off x="2971" y="1616"/>
              <a:ext cx="359" cy="336"/>
            </a:xfrm>
            <a:prstGeom prst="ellipse">
              <a:avLst/>
            </a:prstGeom>
            <a:noFill/>
            <a:ln w="28575">
              <a:solidFill>
                <a:srgbClr val="6600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/>
            <a:p>
              <a:pPr algn="ctr">
                <a:lnSpc>
                  <a:spcPct val="80000"/>
                </a:lnSpc>
                <a:spcBef>
                  <a:spcPct val="0"/>
                </a:spcBef>
              </a:pPr>
              <a:r>
                <a:rPr lang="en-US" altLang="zh-CN"/>
                <a:t>D</a:t>
              </a:r>
            </a:p>
          </p:txBody>
        </p:sp>
        <p:sp>
          <p:nvSpPr>
            <p:cNvPr id="85001" name="Oval 8"/>
            <p:cNvSpPr>
              <a:spLocks noChangeArrowheads="1"/>
            </p:cNvSpPr>
            <p:nvPr/>
          </p:nvSpPr>
          <p:spPr bwMode="auto">
            <a:xfrm>
              <a:off x="3337" y="3094"/>
              <a:ext cx="359" cy="336"/>
            </a:xfrm>
            <a:prstGeom prst="ellipse">
              <a:avLst/>
            </a:prstGeom>
            <a:noFill/>
            <a:ln w="28575">
              <a:solidFill>
                <a:srgbClr val="6600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/>
            <a:p>
              <a:pPr algn="ctr">
                <a:lnSpc>
                  <a:spcPct val="80000"/>
                </a:lnSpc>
                <a:spcBef>
                  <a:spcPct val="0"/>
                </a:spcBef>
              </a:pPr>
              <a:r>
                <a:rPr lang="en-US" altLang="zh-CN"/>
                <a:t>E</a:t>
              </a:r>
            </a:p>
          </p:txBody>
        </p:sp>
        <p:sp>
          <p:nvSpPr>
            <p:cNvPr id="85002" name="Oval 9"/>
            <p:cNvSpPr>
              <a:spLocks noChangeArrowheads="1"/>
            </p:cNvSpPr>
            <p:nvPr/>
          </p:nvSpPr>
          <p:spPr bwMode="auto">
            <a:xfrm>
              <a:off x="3882" y="2387"/>
              <a:ext cx="359" cy="336"/>
            </a:xfrm>
            <a:prstGeom prst="ellipse">
              <a:avLst/>
            </a:prstGeom>
            <a:noFill/>
            <a:ln w="28575">
              <a:solidFill>
                <a:srgbClr val="6600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/>
            <a:p>
              <a:pPr algn="ctr">
                <a:lnSpc>
                  <a:spcPct val="80000"/>
                </a:lnSpc>
                <a:spcBef>
                  <a:spcPct val="0"/>
                </a:spcBef>
              </a:pPr>
              <a:r>
                <a:rPr lang="en-US" altLang="zh-CN"/>
                <a:t>F</a:t>
              </a:r>
            </a:p>
          </p:txBody>
        </p:sp>
        <p:cxnSp>
          <p:nvCxnSpPr>
            <p:cNvPr id="85003" name="AutoShape 11"/>
            <p:cNvCxnSpPr>
              <a:cxnSpLocks noChangeShapeType="1"/>
              <a:stCxn id="84997" idx="7"/>
              <a:endCxn id="84998" idx="3"/>
            </p:cNvCxnSpPr>
            <p:nvPr/>
          </p:nvCxnSpPr>
          <p:spPr bwMode="auto">
            <a:xfrm flipV="1">
              <a:off x="1372" y="2002"/>
              <a:ext cx="382" cy="452"/>
            </a:xfrm>
            <a:prstGeom prst="straightConnector1">
              <a:avLst/>
            </a:prstGeom>
            <a:noFill/>
            <a:ln w="28575">
              <a:solidFill>
                <a:srgbClr val="6600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5004" name="AutoShape 12"/>
            <p:cNvCxnSpPr>
              <a:cxnSpLocks noChangeShapeType="1"/>
              <a:stCxn id="84997" idx="6"/>
              <a:endCxn id="85000" idx="3"/>
            </p:cNvCxnSpPr>
            <p:nvPr/>
          </p:nvCxnSpPr>
          <p:spPr bwMode="auto">
            <a:xfrm flipV="1">
              <a:off x="1434" y="1912"/>
              <a:ext cx="1590" cy="670"/>
            </a:xfrm>
            <a:prstGeom prst="straightConnector1">
              <a:avLst/>
            </a:prstGeom>
            <a:noFill/>
            <a:ln w="28575">
              <a:solidFill>
                <a:srgbClr val="6600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5005" name="AutoShape 13"/>
            <p:cNvCxnSpPr>
              <a:cxnSpLocks noChangeShapeType="1"/>
              <a:stCxn id="84997" idx="5"/>
              <a:endCxn id="85001" idx="1"/>
            </p:cNvCxnSpPr>
            <p:nvPr/>
          </p:nvCxnSpPr>
          <p:spPr bwMode="auto">
            <a:xfrm>
              <a:off x="1372" y="2710"/>
              <a:ext cx="2018" cy="424"/>
            </a:xfrm>
            <a:prstGeom prst="straightConnector1">
              <a:avLst/>
            </a:prstGeom>
            <a:noFill/>
            <a:ln w="28575">
              <a:solidFill>
                <a:srgbClr val="6600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5006" name="AutoShape 14"/>
            <p:cNvCxnSpPr>
              <a:cxnSpLocks noChangeShapeType="1"/>
              <a:stCxn id="84998" idx="6"/>
              <a:endCxn id="85000" idx="2"/>
            </p:cNvCxnSpPr>
            <p:nvPr/>
          </p:nvCxnSpPr>
          <p:spPr bwMode="auto">
            <a:xfrm flipV="1">
              <a:off x="2069" y="1784"/>
              <a:ext cx="893" cy="90"/>
            </a:xfrm>
            <a:prstGeom prst="straightConnector1">
              <a:avLst/>
            </a:prstGeom>
            <a:noFill/>
            <a:ln w="28575">
              <a:solidFill>
                <a:srgbClr val="6600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5007" name="AutoShape 15"/>
            <p:cNvCxnSpPr>
              <a:cxnSpLocks noChangeShapeType="1"/>
              <a:stCxn id="85000" idx="5"/>
              <a:endCxn id="85002" idx="1"/>
            </p:cNvCxnSpPr>
            <p:nvPr/>
          </p:nvCxnSpPr>
          <p:spPr bwMode="auto">
            <a:xfrm>
              <a:off x="3277" y="1912"/>
              <a:ext cx="658" cy="515"/>
            </a:xfrm>
            <a:prstGeom prst="straightConnector1">
              <a:avLst/>
            </a:prstGeom>
            <a:noFill/>
            <a:ln w="28575">
              <a:solidFill>
                <a:srgbClr val="6600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5008" name="AutoShape 16"/>
            <p:cNvCxnSpPr>
              <a:cxnSpLocks noChangeShapeType="1"/>
              <a:stCxn id="85000" idx="4"/>
              <a:endCxn id="84999" idx="0"/>
            </p:cNvCxnSpPr>
            <p:nvPr/>
          </p:nvCxnSpPr>
          <p:spPr bwMode="auto">
            <a:xfrm flipH="1">
              <a:off x="1881" y="1961"/>
              <a:ext cx="1270" cy="1124"/>
            </a:xfrm>
            <a:prstGeom prst="straightConnector1">
              <a:avLst/>
            </a:prstGeom>
            <a:noFill/>
            <a:ln w="28575">
              <a:solidFill>
                <a:srgbClr val="6600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5009" name="AutoShape 17"/>
            <p:cNvCxnSpPr>
              <a:cxnSpLocks noChangeShapeType="1"/>
              <a:stCxn id="84998" idx="5"/>
              <a:endCxn id="85001" idx="0"/>
            </p:cNvCxnSpPr>
            <p:nvPr/>
          </p:nvCxnSpPr>
          <p:spPr bwMode="auto">
            <a:xfrm>
              <a:off x="2007" y="2002"/>
              <a:ext cx="1510" cy="1083"/>
            </a:xfrm>
            <a:prstGeom prst="straightConnector1">
              <a:avLst/>
            </a:prstGeom>
            <a:noFill/>
            <a:ln w="28575">
              <a:solidFill>
                <a:srgbClr val="6600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5010" name="AutoShape 18"/>
            <p:cNvCxnSpPr>
              <a:cxnSpLocks noChangeShapeType="1"/>
              <a:stCxn id="84999" idx="7"/>
              <a:endCxn id="85002" idx="3"/>
            </p:cNvCxnSpPr>
            <p:nvPr/>
          </p:nvCxnSpPr>
          <p:spPr bwMode="auto">
            <a:xfrm flipV="1">
              <a:off x="2007" y="2683"/>
              <a:ext cx="1928" cy="451"/>
            </a:xfrm>
            <a:prstGeom prst="straightConnector1">
              <a:avLst/>
            </a:prstGeom>
            <a:noFill/>
            <a:ln w="28575">
              <a:solidFill>
                <a:srgbClr val="6600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5011" name="AutoShape 19"/>
            <p:cNvCxnSpPr>
              <a:cxnSpLocks noChangeShapeType="1"/>
              <a:stCxn id="84999" idx="6"/>
              <a:endCxn id="85001" idx="2"/>
            </p:cNvCxnSpPr>
            <p:nvPr/>
          </p:nvCxnSpPr>
          <p:spPr bwMode="auto">
            <a:xfrm>
              <a:off x="2069" y="3262"/>
              <a:ext cx="1259" cy="0"/>
            </a:xfrm>
            <a:prstGeom prst="straightConnector1">
              <a:avLst/>
            </a:prstGeom>
            <a:noFill/>
            <a:ln w="28575">
              <a:solidFill>
                <a:srgbClr val="6600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5012" name="AutoShape 20"/>
            <p:cNvCxnSpPr>
              <a:cxnSpLocks noChangeShapeType="1"/>
              <a:stCxn id="84997" idx="6"/>
              <a:endCxn id="85002" idx="2"/>
            </p:cNvCxnSpPr>
            <p:nvPr/>
          </p:nvCxnSpPr>
          <p:spPr bwMode="auto">
            <a:xfrm flipV="1">
              <a:off x="1434" y="2555"/>
              <a:ext cx="2439" cy="27"/>
            </a:xfrm>
            <a:prstGeom prst="straightConnector1">
              <a:avLst/>
            </a:prstGeom>
            <a:noFill/>
            <a:ln w="28575">
              <a:solidFill>
                <a:srgbClr val="6600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84996" name="Text Box 22"/>
          <p:cNvSpPr txBox="1">
            <a:spLocks noChangeArrowheads="1"/>
          </p:cNvSpPr>
          <p:nvPr/>
        </p:nvSpPr>
        <p:spPr bwMode="auto">
          <a:xfrm>
            <a:off x="250825" y="2565400"/>
            <a:ext cx="3097213" cy="2867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>
              <a:spcBef>
                <a:spcPct val="20000"/>
              </a:spcBef>
            </a:pPr>
            <a:r>
              <a:rPr lang="zh-CN" altLang="en-US"/>
              <a:t>在图中找到一个点序列，使得依次排列的两点不相邻，即能满足要求。如：</a:t>
            </a:r>
          </a:p>
          <a:p>
            <a:pPr>
              <a:spcBef>
                <a:spcPct val="20000"/>
              </a:spcBef>
            </a:pPr>
            <a:r>
              <a:rPr lang="en-US" altLang="zh-CN"/>
              <a:t>1) A,C,B,F,E,D</a:t>
            </a:r>
          </a:p>
          <a:p>
            <a:pPr>
              <a:spcBef>
                <a:spcPct val="20000"/>
              </a:spcBef>
            </a:pPr>
            <a:r>
              <a:rPr lang="en-US" altLang="zh-CN"/>
              <a:t>2) D,E,F,B,C,A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114" name="Rectangle 2" descr="Large confetti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>
                <a:latin typeface="Times New Roman" charset="0"/>
                <a:ea typeface="宋体" charset="0"/>
              </a:rPr>
              <a:t>最短路问题</a:t>
            </a:r>
          </a:p>
        </p:txBody>
      </p:sp>
      <p:sp>
        <p:nvSpPr>
          <p:cNvPr id="3461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0825" y="1125538"/>
            <a:ext cx="8137525" cy="3240087"/>
          </a:xfrm>
        </p:spPr>
        <p:txBody>
          <a:bodyPr/>
          <a:lstStyle/>
          <a:p>
            <a:pPr marL="0" indent="0" defTabSz="620713" eaLnBrk="1" hangingPunct="1">
              <a:lnSpc>
                <a:spcPct val="100000"/>
              </a:lnSpc>
              <a:spcBef>
                <a:spcPct val="50000"/>
              </a:spcBef>
              <a:buClr>
                <a:schemeClr val="accent2"/>
              </a:buClr>
              <a:buSzPct val="75000"/>
              <a:buFont typeface="Monotype Sorts" charset="0"/>
              <a:buNone/>
              <a:defRPr/>
            </a:pPr>
            <a:r>
              <a:rPr kumimoji="0" lang="zh-CN" altLang="en-US">
                <a:solidFill>
                  <a:srgbClr val="A5002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charset="0"/>
                <a:ea typeface="华文细黑" charset="0"/>
              </a:rPr>
              <a:t>例</a:t>
            </a:r>
            <a:r>
              <a:rPr kumimoji="0" lang="en-US" altLang="zh-CN">
                <a:solidFill>
                  <a:srgbClr val="A5002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charset="0"/>
                <a:ea typeface="华文细黑" charset="0"/>
              </a:rPr>
              <a:t>6.4  </a:t>
            </a:r>
            <a:r>
              <a:rPr kumimoji="0" lang="zh-CN" altLang="en-US">
                <a:solidFill>
                  <a:srgbClr val="A5002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charset="0"/>
                <a:ea typeface="华文细黑" charset="0"/>
              </a:rPr>
              <a:t>渡河游戏</a:t>
            </a:r>
          </a:p>
          <a:p>
            <a:pPr marL="0" indent="0" defTabSz="620713" eaLnBrk="1" hangingPunct="1">
              <a:buFontTx/>
              <a:buNone/>
              <a:defRPr/>
            </a:pPr>
            <a:r>
              <a:rPr lang="zh-CN" altLang="en-US">
                <a:solidFill>
                  <a:schemeClr val="tx1"/>
                </a:solidFill>
                <a:latin typeface="Times New Roman" charset="0"/>
                <a:ea typeface="华文细黑" charset="0"/>
              </a:rPr>
              <a:t>	</a:t>
            </a:r>
            <a:r>
              <a:rPr lang="zh-CN" altLang="en-US">
                <a:latin typeface="Times New Roman" charset="0"/>
                <a:ea typeface="华文细黑" charset="0"/>
              </a:rPr>
              <a:t>一老汉带了一只狼、一只羊、一棵白菜想要从南岸过河到北岸，河上只有一条独木舟，每次除了人以外，只能带一样东西；另外，如果人不在，狼就要吃羊，羊就要吃白菜，问应该怎样安排渡河，才能做到既把所有东西都运过河去，并且在河上来回次数最少？这个问题就可以用求最短路方法解决。</a:t>
            </a:r>
          </a:p>
        </p:txBody>
      </p:sp>
      <p:pic>
        <p:nvPicPr>
          <p:cNvPr id="86019" name="Picture 5" descr="2007122116263149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4076700"/>
            <a:ext cx="2438400" cy="24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930" name="Rectangle 2" descr="Large confetti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>
                <a:latin typeface="Times New Roman" charset="0"/>
                <a:ea typeface="宋体" charset="0"/>
              </a:rPr>
              <a:t>最短路问题</a:t>
            </a:r>
          </a:p>
        </p:txBody>
      </p:sp>
      <p:sp>
        <p:nvSpPr>
          <p:cNvPr id="8704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0825" y="1125538"/>
            <a:ext cx="8135938" cy="3167062"/>
          </a:xfrm>
        </p:spPr>
        <p:txBody>
          <a:bodyPr/>
          <a:lstStyle/>
          <a:p>
            <a:pPr marL="0" indent="0" eaLnBrk="1" hangingPunct="1">
              <a:buFontTx/>
              <a:buNone/>
            </a:pPr>
            <a:r>
              <a:rPr lang="zh-CN" altLang="en-US">
                <a:solidFill>
                  <a:srgbClr val="A50021"/>
                </a:solidFill>
                <a:latin typeface="Times New Roman" charset="0"/>
                <a:ea typeface="华文细黑" charset="0"/>
              </a:rPr>
              <a:t>定义：</a:t>
            </a:r>
          </a:p>
          <a:p>
            <a:pPr marL="0" indent="0" eaLnBrk="1" hangingPunct="1">
              <a:buFontTx/>
              <a:buNone/>
            </a:pPr>
            <a:r>
              <a:rPr lang="en-US" altLang="zh-CN">
                <a:latin typeface="Times New Roman" charset="0"/>
                <a:ea typeface="华文细黑" charset="0"/>
              </a:rPr>
              <a:t>1</a:t>
            </a:r>
            <a:r>
              <a:rPr lang="zh-CN" altLang="en-US">
                <a:latin typeface="Times New Roman" charset="0"/>
                <a:ea typeface="华文细黑" charset="0"/>
              </a:rPr>
              <a:t>）人</a:t>
            </a:r>
            <a:r>
              <a:rPr lang="en-US" altLang="zh-CN">
                <a:latin typeface="华文细黑" charset="0"/>
                <a:ea typeface="华文细黑" charset="0"/>
              </a:rPr>
              <a:t>—</a:t>
            </a:r>
            <a:r>
              <a:rPr lang="en-US" altLang="zh-CN">
                <a:latin typeface="Times New Roman" charset="0"/>
                <a:ea typeface="华文细黑" charset="0"/>
              </a:rPr>
              <a:t>M</a:t>
            </a:r>
            <a:r>
              <a:rPr lang="zh-CN" altLang="en-US">
                <a:latin typeface="Times New Roman" charset="0"/>
                <a:ea typeface="华文细黑" charset="0"/>
              </a:rPr>
              <a:t>（</a:t>
            </a:r>
            <a:r>
              <a:rPr lang="en-US" altLang="zh-CN">
                <a:latin typeface="Times New Roman" charset="0"/>
                <a:ea typeface="华文细黑" charset="0"/>
              </a:rPr>
              <a:t>Man</a:t>
            </a:r>
            <a:r>
              <a:rPr lang="zh-CN" altLang="en-US">
                <a:latin typeface="Times New Roman" charset="0"/>
                <a:ea typeface="华文细黑" charset="0"/>
              </a:rPr>
              <a:t>），狼</a:t>
            </a:r>
            <a:r>
              <a:rPr lang="en-US" altLang="zh-CN">
                <a:latin typeface="华文细黑" charset="0"/>
                <a:ea typeface="华文细黑" charset="0"/>
              </a:rPr>
              <a:t>—</a:t>
            </a:r>
            <a:r>
              <a:rPr lang="en-US" altLang="zh-CN">
                <a:latin typeface="Times New Roman" charset="0"/>
                <a:ea typeface="华文细黑" charset="0"/>
              </a:rPr>
              <a:t>W</a:t>
            </a:r>
            <a:r>
              <a:rPr lang="zh-CN" altLang="en-US">
                <a:latin typeface="Times New Roman" charset="0"/>
                <a:ea typeface="华文细黑" charset="0"/>
              </a:rPr>
              <a:t>（</a:t>
            </a:r>
            <a:r>
              <a:rPr lang="en-US" altLang="zh-CN">
                <a:latin typeface="Times New Roman" charset="0"/>
                <a:ea typeface="华文细黑" charset="0"/>
              </a:rPr>
              <a:t>Wolf</a:t>
            </a:r>
            <a:r>
              <a:rPr lang="zh-CN" altLang="en-US">
                <a:latin typeface="Times New Roman" charset="0"/>
                <a:ea typeface="华文细黑" charset="0"/>
              </a:rPr>
              <a:t>）， 羊</a:t>
            </a:r>
            <a:r>
              <a:rPr lang="en-US" altLang="zh-CN">
                <a:latin typeface="华文细黑" charset="0"/>
                <a:ea typeface="华文细黑" charset="0"/>
              </a:rPr>
              <a:t>—</a:t>
            </a:r>
            <a:r>
              <a:rPr lang="en-US" altLang="zh-CN">
                <a:latin typeface="Times New Roman" charset="0"/>
                <a:ea typeface="华文细黑" charset="0"/>
              </a:rPr>
              <a:t>G</a:t>
            </a:r>
            <a:r>
              <a:rPr lang="zh-CN" altLang="en-US">
                <a:latin typeface="Times New Roman" charset="0"/>
                <a:ea typeface="华文细黑" charset="0"/>
              </a:rPr>
              <a:t>（</a:t>
            </a:r>
            <a:r>
              <a:rPr lang="en-US" altLang="zh-CN">
                <a:latin typeface="Times New Roman" charset="0"/>
                <a:ea typeface="华文细黑" charset="0"/>
              </a:rPr>
              <a:t>Goat</a:t>
            </a:r>
            <a:r>
              <a:rPr lang="zh-CN" altLang="en-US">
                <a:latin typeface="Times New Roman" charset="0"/>
                <a:ea typeface="华文细黑" charset="0"/>
              </a:rPr>
              <a:t>），     草</a:t>
            </a:r>
            <a:r>
              <a:rPr lang="en-US" altLang="zh-CN">
                <a:latin typeface="华文细黑" charset="0"/>
                <a:ea typeface="华文细黑" charset="0"/>
              </a:rPr>
              <a:t>—</a:t>
            </a:r>
            <a:r>
              <a:rPr lang="en-US" altLang="zh-CN">
                <a:latin typeface="Times New Roman" charset="0"/>
                <a:ea typeface="华文细黑" charset="0"/>
              </a:rPr>
              <a:t>H</a:t>
            </a:r>
            <a:r>
              <a:rPr lang="zh-CN" altLang="en-US">
                <a:latin typeface="Times New Roman" charset="0"/>
                <a:ea typeface="华文细黑" charset="0"/>
              </a:rPr>
              <a:t>（</a:t>
            </a:r>
            <a:r>
              <a:rPr lang="en-US" altLang="zh-CN">
                <a:latin typeface="Times New Roman" charset="0"/>
                <a:ea typeface="华文细黑" charset="0"/>
              </a:rPr>
              <a:t>Hay</a:t>
            </a:r>
            <a:r>
              <a:rPr lang="zh-CN" altLang="en-US">
                <a:latin typeface="Times New Roman" charset="0"/>
                <a:ea typeface="华文细黑" charset="0"/>
              </a:rPr>
              <a:t>）</a:t>
            </a:r>
          </a:p>
          <a:p>
            <a:pPr marL="0" indent="0" eaLnBrk="1" hangingPunct="1">
              <a:buFontTx/>
              <a:buNone/>
            </a:pPr>
            <a:r>
              <a:rPr lang="en-US" altLang="zh-CN">
                <a:latin typeface="Times New Roman" charset="0"/>
                <a:ea typeface="华文细黑" charset="0"/>
              </a:rPr>
              <a:t>2</a:t>
            </a:r>
            <a:r>
              <a:rPr lang="zh-CN" altLang="en-US">
                <a:latin typeface="Times New Roman" charset="0"/>
                <a:ea typeface="华文细黑" charset="0"/>
              </a:rPr>
              <a:t>） 点</a:t>
            </a:r>
            <a:r>
              <a:rPr lang="en-US" altLang="zh-CN">
                <a:latin typeface="华文细黑" charset="0"/>
                <a:ea typeface="华文细黑" charset="0"/>
              </a:rPr>
              <a:t>——</a:t>
            </a:r>
            <a:r>
              <a:rPr lang="en-US" altLang="zh-CN">
                <a:latin typeface="Times New Roman" charset="0"/>
                <a:ea typeface="华文细黑" charset="0"/>
              </a:rPr>
              <a:t> v</a:t>
            </a:r>
            <a:r>
              <a:rPr lang="en-US" altLang="zh-CN" baseline="-25000">
                <a:latin typeface="Times New Roman" charset="0"/>
                <a:ea typeface="华文细黑" charset="0"/>
              </a:rPr>
              <a:t>i</a:t>
            </a:r>
            <a:r>
              <a:rPr lang="en-US" altLang="zh-CN">
                <a:latin typeface="Times New Roman" charset="0"/>
                <a:ea typeface="华文细黑" charset="0"/>
              </a:rPr>
              <a:t> </a:t>
            </a:r>
            <a:r>
              <a:rPr lang="zh-CN" altLang="en-US">
                <a:latin typeface="Times New Roman" charset="0"/>
                <a:ea typeface="华文细黑" charset="0"/>
              </a:rPr>
              <a:t>表示河岸的状态</a:t>
            </a:r>
          </a:p>
          <a:p>
            <a:pPr marL="0" indent="0" eaLnBrk="1" hangingPunct="1">
              <a:buFontTx/>
              <a:buNone/>
            </a:pPr>
            <a:r>
              <a:rPr lang="en-US" altLang="zh-CN">
                <a:latin typeface="Times New Roman" charset="0"/>
                <a:ea typeface="华文细黑" charset="0"/>
              </a:rPr>
              <a:t>3</a:t>
            </a:r>
            <a:r>
              <a:rPr lang="zh-CN" altLang="en-US">
                <a:latin typeface="Times New Roman" charset="0"/>
                <a:ea typeface="华文细黑" charset="0"/>
              </a:rPr>
              <a:t>） 边</a:t>
            </a:r>
            <a:r>
              <a:rPr lang="en-US" altLang="zh-CN">
                <a:latin typeface="华文细黑" charset="0"/>
                <a:ea typeface="华文细黑" charset="0"/>
              </a:rPr>
              <a:t>——</a:t>
            </a:r>
            <a:r>
              <a:rPr lang="en-US" altLang="zh-CN">
                <a:latin typeface="Times New Roman" charset="0"/>
                <a:ea typeface="华文细黑" charset="0"/>
              </a:rPr>
              <a:t> e</a:t>
            </a:r>
            <a:r>
              <a:rPr lang="en-US" altLang="zh-CN" baseline="-25000">
                <a:latin typeface="Times New Roman" charset="0"/>
                <a:ea typeface="华文细黑" charset="0"/>
              </a:rPr>
              <a:t>k</a:t>
            </a:r>
            <a:r>
              <a:rPr lang="en-US" altLang="zh-CN">
                <a:latin typeface="Times New Roman" charset="0"/>
                <a:ea typeface="华文细黑" charset="0"/>
              </a:rPr>
              <a:t> </a:t>
            </a:r>
            <a:r>
              <a:rPr lang="zh-CN" altLang="en-US">
                <a:latin typeface="Times New Roman" charset="0"/>
                <a:ea typeface="华文细黑" charset="0"/>
              </a:rPr>
              <a:t>表示由状态 </a:t>
            </a:r>
            <a:r>
              <a:rPr lang="en-US" altLang="zh-CN">
                <a:latin typeface="Times New Roman" charset="0"/>
                <a:ea typeface="华文细黑" charset="0"/>
              </a:rPr>
              <a:t>v</a:t>
            </a:r>
            <a:r>
              <a:rPr lang="en-US" altLang="zh-CN" baseline="-25000">
                <a:latin typeface="Times New Roman" charset="0"/>
                <a:ea typeface="华文细黑" charset="0"/>
              </a:rPr>
              <a:t>i</a:t>
            </a:r>
            <a:r>
              <a:rPr lang="en-US" altLang="zh-CN">
                <a:latin typeface="Times New Roman" charset="0"/>
                <a:ea typeface="华文细黑" charset="0"/>
              </a:rPr>
              <a:t> </a:t>
            </a:r>
            <a:r>
              <a:rPr lang="zh-CN" altLang="en-US">
                <a:latin typeface="Times New Roman" charset="0"/>
                <a:ea typeface="华文细黑" charset="0"/>
              </a:rPr>
              <a:t>经一次渡河到状态 </a:t>
            </a:r>
            <a:r>
              <a:rPr lang="en-US" altLang="zh-CN">
                <a:latin typeface="Times New Roman" charset="0"/>
                <a:ea typeface="华文细黑" charset="0"/>
              </a:rPr>
              <a:t>v</a:t>
            </a:r>
            <a:r>
              <a:rPr lang="en-US" altLang="zh-CN" baseline="-25000">
                <a:latin typeface="Times New Roman" charset="0"/>
                <a:ea typeface="华文细黑" charset="0"/>
              </a:rPr>
              <a:t>j</a:t>
            </a:r>
            <a:r>
              <a:rPr lang="en-US" altLang="zh-CN">
                <a:latin typeface="Times New Roman" charset="0"/>
                <a:ea typeface="华文细黑" charset="0"/>
              </a:rPr>
              <a:t> </a:t>
            </a:r>
          </a:p>
          <a:p>
            <a:pPr marL="0" indent="0" eaLnBrk="1" hangingPunct="1">
              <a:buFontTx/>
              <a:buNone/>
            </a:pPr>
            <a:r>
              <a:rPr lang="en-US" altLang="zh-CN">
                <a:latin typeface="Times New Roman" charset="0"/>
                <a:ea typeface="华文细黑" charset="0"/>
              </a:rPr>
              <a:t>4</a:t>
            </a:r>
            <a:r>
              <a:rPr lang="zh-CN" altLang="en-US">
                <a:latin typeface="Times New Roman" charset="0"/>
                <a:ea typeface="华文细黑" charset="0"/>
              </a:rPr>
              <a:t>） 权</a:t>
            </a:r>
            <a:r>
              <a:rPr lang="en-US" altLang="zh-CN">
                <a:latin typeface="华文细黑" charset="0"/>
                <a:ea typeface="华文细黑" charset="0"/>
              </a:rPr>
              <a:t>——</a:t>
            </a:r>
            <a:r>
              <a:rPr lang="zh-CN" altLang="en-US">
                <a:latin typeface="Times New Roman" charset="0"/>
                <a:ea typeface="华文细黑" charset="0"/>
              </a:rPr>
              <a:t>边 </a:t>
            </a:r>
            <a:r>
              <a:rPr lang="en-US" altLang="zh-CN">
                <a:latin typeface="Times New Roman" charset="0"/>
                <a:ea typeface="华文细黑" charset="0"/>
              </a:rPr>
              <a:t>e</a:t>
            </a:r>
            <a:r>
              <a:rPr lang="en-US" altLang="zh-CN" baseline="-25000">
                <a:latin typeface="Times New Roman" charset="0"/>
                <a:ea typeface="华文细黑" charset="0"/>
              </a:rPr>
              <a:t>k</a:t>
            </a:r>
            <a:r>
              <a:rPr lang="en-US" altLang="zh-CN">
                <a:latin typeface="Times New Roman" charset="0"/>
                <a:ea typeface="华文细黑" charset="0"/>
              </a:rPr>
              <a:t> </a:t>
            </a:r>
            <a:r>
              <a:rPr lang="zh-CN" altLang="en-US">
                <a:latin typeface="Times New Roman" charset="0"/>
                <a:ea typeface="华文细黑" charset="0"/>
              </a:rPr>
              <a:t>上的权定为 </a:t>
            </a:r>
            <a:r>
              <a:rPr lang="en-US" altLang="zh-CN">
                <a:latin typeface="Times New Roman" charset="0"/>
                <a:ea typeface="华文细黑" charset="0"/>
              </a:rPr>
              <a:t>1</a:t>
            </a:r>
          </a:p>
          <a:p>
            <a:pPr marL="0" indent="0" eaLnBrk="1" hangingPunct="1">
              <a:buFontTx/>
              <a:buNone/>
            </a:pPr>
            <a:endParaRPr lang="en-US" altLang="zh-CN">
              <a:latin typeface="Times New Roman" charset="0"/>
              <a:ea typeface="华文细黑" charset="0"/>
            </a:endParaRPr>
          </a:p>
        </p:txBody>
      </p:sp>
      <p:sp>
        <p:nvSpPr>
          <p:cNvPr id="87043" name="Rectangle 4"/>
          <p:cNvSpPr>
            <a:spLocks noChangeArrowheads="1"/>
          </p:cNvSpPr>
          <p:nvPr/>
        </p:nvSpPr>
        <p:spPr bwMode="auto">
          <a:xfrm>
            <a:off x="250825" y="4221163"/>
            <a:ext cx="4451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>
              <a:lnSpc>
                <a:spcPct val="100000"/>
              </a:lnSpc>
              <a:buClr>
                <a:schemeClr val="accent2"/>
              </a:buClr>
              <a:buSzPct val="75000"/>
              <a:buFont typeface="Monotype Sorts" charset="0"/>
              <a:buNone/>
            </a:pPr>
            <a:r>
              <a:rPr kumimoji="0" lang="zh-CN" altLang="en-US">
                <a:solidFill>
                  <a:schemeClr val="tx1"/>
                </a:solidFill>
              </a:rPr>
              <a:t>我们可以得到下面的加权有向图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138" name="Rectangle 2" descr="Large confetti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>
                <a:latin typeface="Times New Roman" charset="0"/>
                <a:ea typeface="宋体" charset="0"/>
              </a:rPr>
              <a:t>最短路问题</a:t>
            </a:r>
          </a:p>
        </p:txBody>
      </p:sp>
      <p:sp>
        <p:nvSpPr>
          <p:cNvPr id="8806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0825" y="1052513"/>
            <a:ext cx="8135938" cy="4679950"/>
          </a:xfrm>
        </p:spPr>
        <p:txBody>
          <a:bodyPr/>
          <a:lstStyle/>
          <a:p>
            <a:pPr marL="0" indent="0" eaLnBrk="1" hangingPunct="1">
              <a:buFontTx/>
              <a:buNone/>
            </a:pPr>
            <a:r>
              <a:rPr kumimoji="0" lang="zh-CN" altLang="en-US">
                <a:solidFill>
                  <a:srgbClr val="A50021"/>
                </a:solidFill>
                <a:latin typeface="Times New Roman" charset="0"/>
                <a:ea typeface="华文细黑" charset="0"/>
              </a:rPr>
              <a:t>状态说明：</a:t>
            </a:r>
          </a:p>
          <a:p>
            <a:pPr marL="0" indent="0" eaLnBrk="1" hangingPunct="1">
              <a:buFontTx/>
              <a:buNone/>
            </a:pPr>
            <a:r>
              <a:rPr kumimoji="0" lang="en-US" altLang="zh-CN">
                <a:solidFill>
                  <a:schemeClr val="tx1"/>
                </a:solidFill>
                <a:latin typeface="Times New Roman" charset="0"/>
                <a:ea typeface="华文细黑" charset="0"/>
              </a:rPr>
              <a:t>v</a:t>
            </a:r>
            <a:r>
              <a:rPr kumimoji="0" lang="en-US" altLang="zh-CN" baseline="-25000">
                <a:solidFill>
                  <a:schemeClr val="tx1"/>
                </a:solidFill>
                <a:latin typeface="Times New Roman" charset="0"/>
                <a:ea typeface="华文细黑" charset="0"/>
              </a:rPr>
              <a:t>1</a:t>
            </a:r>
            <a:r>
              <a:rPr kumimoji="0" lang="en-US" altLang="zh-CN">
                <a:solidFill>
                  <a:schemeClr val="tx1"/>
                </a:solidFill>
                <a:latin typeface="Times New Roman" charset="0"/>
                <a:ea typeface="华文细黑" charset="0"/>
              </a:rPr>
              <a:t>,u</a:t>
            </a:r>
            <a:r>
              <a:rPr kumimoji="0" lang="en-US" altLang="zh-CN" baseline="-25000">
                <a:solidFill>
                  <a:schemeClr val="tx1"/>
                </a:solidFill>
                <a:latin typeface="Times New Roman" charset="0"/>
                <a:ea typeface="华文细黑" charset="0"/>
              </a:rPr>
              <a:t>1</a:t>
            </a:r>
            <a:r>
              <a:rPr kumimoji="0" lang="en-US" altLang="zh-CN">
                <a:solidFill>
                  <a:schemeClr val="tx1"/>
                </a:solidFill>
                <a:latin typeface="Times New Roman" charset="0"/>
                <a:ea typeface="华文细黑" charset="0"/>
              </a:rPr>
              <a:t> =( M,W,G,H ); v</a:t>
            </a:r>
            <a:r>
              <a:rPr kumimoji="0" lang="en-US" altLang="zh-CN" baseline="-25000">
                <a:solidFill>
                  <a:schemeClr val="tx1"/>
                </a:solidFill>
                <a:latin typeface="Times New Roman" charset="0"/>
                <a:ea typeface="华文细黑" charset="0"/>
              </a:rPr>
              <a:t>2</a:t>
            </a:r>
            <a:r>
              <a:rPr kumimoji="0" lang="en-US" altLang="zh-CN">
                <a:solidFill>
                  <a:schemeClr val="tx1"/>
                </a:solidFill>
                <a:latin typeface="Times New Roman" charset="0"/>
                <a:ea typeface="华文细黑" charset="0"/>
              </a:rPr>
              <a:t>,u</a:t>
            </a:r>
            <a:r>
              <a:rPr kumimoji="0" lang="en-US" altLang="zh-CN" baseline="-25000">
                <a:solidFill>
                  <a:schemeClr val="tx1"/>
                </a:solidFill>
                <a:latin typeface="Times New Roman" charset="0"/>
                <a:ea typeface="华文细黑" charset="0"/>
              </a:rPr>
              <a:t>2</a:t>
            </a:r>
            <a:r>
              <a:rPr kumimoji="0" lang="en-US" altLang="zh-CN">
                <a:solidFill>
                  <a:schemeClr val="tx1"/>
                </a:solidFill>
                <a:latin typeface="Times New Roman" charset="0"/>
                <a:ea typeface="华文细黑" charset="0"/>
              </a:rPr>
              <a:t> =(M,W,G); v</a:t>
            </a:r>
            <a:r>
              <a:rPr kumimoji="0" lang="en-US" altLang="zh-CN" baseline="-25000">
                <a:solidFill>
                  <a:schemeClr val="tx1"/>
                </a:solidFill>
                <a:latin typeface="Times New Roman" charset="0"/>
                <a:ea typeface="华文细黑" charset="0"/>
              </a:rPr>
              <a:t>3</a:t>
            </a:r>
            <a:r>
              <a:rPr kumimoji="0" lang="en-US" altLang="zh-CN">
                <a:solidFill>
                  <a:schemeClr val="tx1"/>
                </a:solidFill>
                <a:latin typeface="Times New Roman" charset="0"/>
                <a:ea typeface="华文细黑" charset="0"/>
              </a:rPr>
              <a:t>,u</a:t>
            </a:r>
            <a:r>
              <a:rPr kumimoji="0" lang="en-US" altLang="zh-CN" baseline="-25000">
                <a:solidFill>
                  <a:schemeClr val="tx1"/>
                </a:solidFill>
                <a:latin typeface="Times New Roman" charset="0"/>
                <a:ea typeface="华文细黑" charset="0"/>
              </a:rPr>
              <a:t>3</a:t>
            </a:r>
            <a:r>
              <a:rPr kumimoji="0" lang="en-US" altLang="zh-CN">
                <a:solidFill>
                  <a:schemeClr val="tx1"/>
                </a:solidFill>
                <a:latin typeface="Times New Roman" charset="0"/>
                <a:ea typeface="华文细黑" charset="0"/>
              </a:rPr>
              <a:t> =(M,W,H); </a:t>
            </a:r>
          </a:p>
          <a:p>
            <a:pPr marL="0" indent="0" eaLnBrk="1" hangingPunct="1">
              <a:buFontTx/>
              <a:buNone/>
            </a:pPr>
            <a:r>
              <a:rPr kumimoji="0" lang="en-US" altLang="zh-CN">
                <a:solidFill>
                  <a:schemeClr val="tx1"/>
                </a:solidFill>
                <a:latin typeface="Times New Roman" charset="0"/>
                <a:ea typeface="华文细黑" charset="0"/>
              </a:rPr>
              <a:t>v</a:t>
            </a:r>
            <a:r>
              <a:rPr kumimoji="0" lang="en-US" altLang="zh-CN" baseline="-25000">
                <a:solidFill>
                  <a:schemeClr val="tx1"/>
                </a:solidFill>
                <a:latin typeface="Times New Roman" charset="0"/>
                <a:ea typeface="华文细黑" charset="0"/>
              </a:rPr>
              <a:t>4</a:t>
            </a:r>
            <a:r>
              <a:rPr kumimoji="0" lang="en-US" altLang="zh-CN">
                <a:solidFill>
                  <a:schemeClr val="tx1"/>
                </a:solidFill>
                <a:latin typeface="Times New Roman" charset="0"/>
                <a:ea typeface="华文细黑" charset="0"/>
              </a:rPr>
              <a:t>,u</a:t>
            </a:r>
            <a:r>
              <a:rPr kumimoji="0" lang="en-US" altLang="zh-CN" baseline="-25000">
                <a:solidFill>
                  <a:schemeClr val="tx1"/>
                </a:solidFill>
                <a:latin typeface="Times New Roman" charset="0"/>
                <a:ea typeface="华文细黑" charset="0"/>
              </a:rPr>
              <a:t>4</a:t>
            </a:r>
            <a:r>
              <a:rPr kumimoji="0" lang="en-US" altLang="zh-CN">
                <a:solidFill>
                  <a:schemeClr val="tx1"/>
                </a:solidFill>
                <a:latin typeface="Times New Roman" charset="0"/>
                <a:ea typeface="华文细黑" charset="0"/>
              </a:rPr>
              <a:t>=(M,G,H); v</a:t>
            </a:r>
            <a:r>
              <a:rPr kumimoji="0" lang="en-US" altLang="zh-CN" baseline="-25000">
                <a:solidFill>
                  <a:schemeClr val="tx1"/>
                </a:solidFill>
                <a:latin typeface="Times New Roman" charset="0"/>
                <a:ea typeface="华文细黑" charset="0"/>
              </a:rPr>
              <a:t>5</a:t>
            </a:r>
            <a:r>
              <a:rPr kumimoji="0" lang="en-US" altLang="zh-CN">
                <a:solidFill>
                  <a:schemeClr val="tx1"/>
                </a:solidFill>
                <a:latin typeface="Times New Roman" charset="0"/>
                <a:ea typeface="华文细黑" charset="0"/>
              </a:rPr>
              <a:t>,u</a:t>
            </a:r>
            <a:r>
              <a:rPr kumimoji="0" lang="en-US" altLang="zh-CN" baseline="-25000">
                <a:solidFill>
                  <a:schemeClr val="tx1"/>
                </a:solidFill>
                <a:latin typeface="Times New Roman" charset="0"/>
                <a:ea typeface="华文细黑" charset="0"/>
              </a:rPr>
              <a:t>5</a:t>
            </a:r>
            <a:r>
              <a:rPr kumimoji="0" lang="en-US" altLang="zh-CN">
                <a:solidFill>
                  <a:schemeClr val="tx1"/>
                </a:solidFill>
                <a:latin typeface="Times New Roman" charset="0"/>
                <a:ea typeface="华文细黑" charset="0"/>
              </a:rPr>
              <a:t> =(M,G)</a:t>
            </a:r>
          </a:p>
        </p:txBody>
      </p:sp>
      <p:sp>
        <p:nvSpPr>
          <p:cNvPr id="88067" name="Rectangle 4"/>
          <p:cNvSpPr>
            <a:spLocks noChangeArrowheads="1"/>
          </p:cNvSpPr>
          <p:nvPr/>
        </p:nvSpPr>
        <p:spPr bwMode="auto">
          <a:xfrm>
            <a:off x="179388" y="2611438"/>
            <a:ext cx="8329612" cy="53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kumimoji="0" lang="zh-CN" altLang="en-US">
                <a:solidFill>
                  <a:schemeClr val="tx1"/>
                </a:solidFill>
              </a:rPr>
              <a:t>此游戏转化为在下面的二部图中求从 </a:t>
            </a:r>
            <a:r>
              <a:rPr kumimoji="0" lang="en-US" altLang="zh-CN">
                <a:solidFill>
                  <a:schemeClr val="tx1"/>
                </a:solidFill>
              </a:rPr>
              <a:t>v</a:t>
            </a:r>
            <a:r>
              <a:rPr kumimoji="0" lang="en-US" altLang="zh-CN" baseline="-25000">
                <a:solidFill>
                  <a:schemeClr val="tx1"/>
                </a:solidFill>
              </a:rPr>
              <a:t>1</a:t>
            </a:r>
            <a:r>
              <a:rPr kumimoji="0" lang="en-US" altLang="zh-CN">
                <a:solidFill>
                  <a:schemeClr val="tx1"/>
                </a:solidFill>
              </a:rPr>
              <a:t> </a:t>
            </a:r>
            <a:r>
              <a:rPr kumimoji="0" lang="zh-CN" altLang="en-US">
                <a:solidFill>
                  <a:schemeClr val="tx1"/>
                </a:solidFill>
              </a:rPr>
              <a:t>到 </a:t>
            </a:r>
            <a:r>
              <a:rPr kumimoji="0" lang="en-US" altLang="zh-CN">
                <a:solidFill>
                  <a:schemeClr val="tx1"/>
                </a:solidFill>
              </a:rPr>
              <a:t>u</a:t>
            </a:r>
            <a:r>
              <a:rPr kumimoji="0" lang="en-US" altLang="zh-CN" baseline="-25000">
                <a:solidFill>
                  <a:schemeClr val="tx1"/>
                </a:solidFill>
              </a:rPr>
              <a:t>1</a:t>
            </a:r>
            <a:r>
              <a:rPr kumimoji="0" lang="en-US" altLang="zh-CN">
                <a:solidFill>
                  <a:schemeClr val="tx1"/>
                </a:solidFill>
              </a:rPr>
              <a:t> </a:t>
            </a:r>
            <a:r>
              <a:rPr kumimoji="0" lang="zh-CN" altLang="en-US">
                <a:solidFill>
                  <a:schemeClr val="tx1"/>
                </a:solidFill>
              </a:rPr>
              <a:t>的最短路问题。</a:t>
            </a:r>
          </a:p>
        </p:txBody>
      </p:sp>
      <p:sp>
        <p:nvSpPr>
          <p:cNvPr id="347141" name="Freeform 5"/>
          <p:cNvSpPr>
            <a:spLocks/>
          </p:cNvSpPr>
          <p:nvPr/>
        </p:nvSpPr>
        <p:spPr bwMode="auto">
          <a:xfrm>
            <a:off x="250825" y="3886200"/>
            <a:ext cx="8382000" cy="1676400"/>
          </a:xfrm>
          <a:custGeom>
            <a:avLst/>
            <a:gdLst>
              <a:gd name="T0" fmla="*/ 0 w 5280"/>
              <a:gd name="T1" fmla="*/ 2147483647 h 1056"/>
              <a:gd name="T2" fmla="*/ 0 w 5280"/>
              <a:gd name="T3" fmla="*/ 2147483647 h 1056"/>
              <a:gd name="T4" fmla="*/ 2147483647 w 5280"/>
              <a:gd name="T5" fmla="*/ 2147483647 h 1056"/>
              <a:gd name="T6" fmla="*/ 2147483647 w 5280"/>
              <a:gd name="T7" fmla="*/ 2147483647 h 1056"/>
              <a:gd name="T8" fmla="*/ 2147483647 w 5280"/>
              <a:gd name="T9" fmla="*/ 2147483647 h 1056"/>
              <a:gd name="T10" fmla="*/ 2147483647 w 5280"/>
              <a:gd name="T11" fmla="*/ 2147483647 h 1056"/>
              <a:gd name="T12" fmla="*/ 2147483647 w 5280"/>
              <a:gd name="T13" fmla="*/ 2147483647 h 1056"/>
              <a:gd name="T14" fmla="*/ 2147483647 w 5280"/>
              <a:gd name="T15" fmla="*/ 2147483647 h 1056"/>
              <a:gd name="T16" fmla="*/ 2147483647 w 5280"/>
              <a:gd name="T17" fmla="*/ 2147483647 h 1056"/>
              <a:gd name="T18" fmla="*/ 2147483647 w 5280"/>
              <a:gd name="T19" fmla="*/ 2147483647 h 1056"/>
              <a:gd name="T20" fmla="*/ 2147483647 w 5280"/>
              <a:gd name="T21" fmla="*/ 2147483647 h 1056"/>
              <a:gd name="T22" fmla="*/ 2147483647 w 5280"/>
              <a:gd name="T23" fmla="*/ 2147483647 h 1056"/>
              <a:gd name="T24" fmla="*/ 2147483647 w 5280"/>
              <a:gd name="T25" fmla="*/ 2147483647 h 1056"/>
              <a:gd name="T26" fmla="*/ 2147483647 w 5280"/>
              <a:gd name="T27" fmla="*/ 2147483647 h 1056"/>
              <a:gd name="T28" fmla="*/ 2147483647 w 5280"/>
              <a:gd name="T29" fmla="*/ 2147483647 h 1056"/>
              <a:gd name="T30" fmla="*/ 2147483647 w 5280"/>
              <a:gd name="T31" fmla="*/ 2147483647 h 1056"/>
              <a:gd name="T32" fmla="*/ 2147483647 w 5280"/>
              <a:gd name="T33" fmla="*/ 2147483647 h 1056"/>
              <a:gd name="T34" fmla="*/ 2147483647 w 5280"/>
              <a:gd name="T35" fmla="*/ 2147483647 h 1056"/>
              <a:gd name="T36" fmla="*/ 2147483647 w 5280"/>
              <a:gd name="T37" fmla="*/ 2147483647 h 1056"/>
              <a:gd name="T38" fmla="*/ 2147483647 w 5280"/>
              <a:gd name="T39" fmla="*/ 2147483647 h 1056"/>
              <a:gd name="T40" fmla="*/ 2147483647 w 5280"/>
              <a:gd name="T41" fmla="*/ 2147483647 h 1056"/>
              <a:gd name="T42" fmla="*/ 2147483647 w 5280"/>
              <a:gd name="T43" fmla="*/ 2147483647 h 1056"/>
              <a:gd name="T44" fmla="*/ 2147483647 w 5280"/>
              <a:gd name="T45" fmla="*/ 2147483647 h 1056"/>
              <a:gd name="T46" fmla="*/ 2147483647 w 5280"/>
              <a:gd name="T47" fmla="*/ 2147483647 h 1056"/>
              <a:gd name="T48" fmla="*/ 2147483647 w 5280"/>
              <a:gd name="T49" fmla="*/ 2147483647 h 1056"/>
              <a:gd name="T50" fmla="*/ 2147483647 w 5280"/>
              <a:gd name="T51" fmla="*/ 2147483647 h 1056"/>
              <a:gd name="T52" fmla="*/ 2147483647 w 5280"/>
              <a:gd name="T53" fmla="*/ 2147483647 h 1056"/>
              <a:gd name="T54" fmla="*/ 2147483647 w 5280"/>
              <a:gd name="T55" fmla="*/ 2147483647 h 1056"/>
              <a:gd name="T56" fmla="*/ 2147483647 w 5280"/>
              <a:gd name="T57" fmla="*/ 2147483647 h 1056"/>
              <a:gd name="T58" fmla="*/ 2147483647 w 5280"/>
              <a:gd name="T59" fmla="*/ 0 h 1056"/>
              <a:gd name="T60" fmla="*/ 2147483647 w 5280"/>
              <a:gd name="T61" fmla="*/ 2147483647 h 1056"/>
              <a:gd name="T62" fmla="*/ 2147483647 w 5280"/>
              <a:gd name="T63" fmla="*/ 2147483647 h 1056"/>
              <a:gd name="T64" fmla="*/ 2147483647 w 5280"/>
              <a:gd name="T65" fmla="*/ 2147483647 h 1056"/>
              <a:gd name="T66" fmla="*/ 2147483647 w 5280"/>
              <a:gd name="T67" fmla="*/ 2147483647 h 1056"/>
              <a:gd name="T68" fmla="*/ 2147483647 w 5280"/>
              <a:gd name="T69" fmla="*/ 2147483647 h 1056"/>
              <a:gd name="T70" fmla="*/ 2147483647 w 5280"/>
              <a:gd name="T71" fmla="*/ 2147483647 h 1056"/>
              <a:gd name="T72" fmla="*/ 2147483647 w 5280"/>
              <a:gd name="T73" fmla="*/ 2147483647 h 1056"/>
              <a:gd name="T74" fmla="*/ 2147483647 w 5280"/>
              <a:gd name="T75" fmla="*/ 2147483647 h 1056"/>
              <a:gd name="T76" fmla="*/ 2147483647 w 5280"/>
              <a:gd name="T77" fmla="*/ 2147483647 h 1056"/>
              <a:gd name="T78" fmla="*/ 2147483647 w 5280"/>
              <a:gd name="T79" fmla="*/ 2147483647 h 1056"/>
              <a:gd name="T80" fmla="*/ 2147483647 w 5280"/>
              <a:gd name="T81" fmla="*/ 2147483647 h 1056"/>
              <a:gd name="T82" fmla="*/ 2147483647 w 5280"/>
              <a:gd name="T83" fmla="*/ 2147483647 h 1056"/>
              <a:gd name="T84" fmla="*/ 2147483647 w 5280"/>
              <a:gd name="T85" fmla="*/ 2147483647 h 1056"/>
              <a:gd name="T86" fmla="*/ 2147483647 w 5280"/>
              <a:gd name="T87" fmla="*/ 2147483647 h 1056"/>
              <a:gd name="T88" fmla="*/ 2147483647 w 5280"/>
              <a:gd name="T89" fmla="*/ 2147483647 h 1056"/>
              <a:gd name="T90" fmla="*/ 2147483647 w 5280"/>
              <a:gd name="T91" fmla="*/ 2147483647 h 1056"/>
              <a:gd name="T92" fmla="*/ 2147483647 w 5280"/>
              <a:gd name="T93" fmla="*/ 2147483647 h 1056"/>
              <a:gd name="T94" fmla="*/ 2147483647 w 5280"/>
              <a:gd name="T95" fmla="*/ 2147483647 h 1056"/>
              <a:gd name="T96" fmla="*/ 2147483647 w 5280"/>
              <a:gd name="T97" fmla="*/ 2147483647 h 1056"/>
              <a:gd name="T98" fmla="*/ 2147483647 w 5280"/>
              <a:gd name="T99" fmla="*/ 2147483647 h 1056"/>
              <a:gd name="T100" fmla="*/ 2147483647 w 5280"/>
              <a:gd name="T101" fmla="*/ 2147483647 h 1056"/>
              <a:gd name="T102" fmla="*/ 2147483647 w 5280"/>
              <a:gd name="T103" fmla="*/ 2147483647 h 1056"/>
              <a:gd name="T104" fmla="*/ 2147483647 w 5280"/>
              <a:gd name="T105" fmla="*/ 2147483647 h 1056"/>
              <a:gd name="T106" fmla="*/ 2147483647 w 5280"/>
              <a:gd name="T107" fmla="*/ 2147483647 h 1056"/>
              <a:gd name="T108" fmla="*/ 2147483647 w 5280"/>
              <a:gd name="T109" fmla="*/ 2147483647 h 1056"/>
              <a:gd name="T110" fmla="*/ 2147483647 w 5280"/>
              <a:gd name="T111" fmla="*/ 2147483647 h 1056"/>
              <a:gd name="T112" fmla="*/ 0 w 5280"/>
              <a:gd name="T113" fmla="*/ 2147483647 h 105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w 5280"/>
              <a:gd name="T172" fmla="*/ 0 h 1056"/>
              <a:gd name="T173" fmla="*/ 5280 w 5280"/>
              <a:gd name="T174" fmla="*/ 1056 h 1056"/>
            </a:gdLst>
            <a:ahLst/>
            <a:cxnLst>
              <a:cxn ang="T114">
                <a:pos x="T0" y="T1"/>
              </a:cxn>
              <a:cxn ang="T115">
                <a:pos x="T2" y="T3"/>
              </a:cxn>
              <a:cxn ang="T116">
                <a:pos x="T4" y="T5"/>
              </a:cxn>
              <a:cxn ang="T117">
                <a:pos x="T6" y="T7"/>
              </a:cxn>
              <a:cxn ang="T118">
                <a:pos x="T8" y="T9"/>
              </a:cxn>
              <a:cxn ang="T119">
                <a:pos x="T10" y="T11"/>
              </a:cxn>
              <a:cxn ang="T120">
                <a:pos x="T12" y="T13"/>
              </a:cxn>
              <a:cxn ang="T121">
                <a:pos x="T14" y="T15"/>
              </a:cxn>
              <a:cxn ang="T122">
                <a:pos x="T16" y="T17"/>
              </a:cxn>
              <a:cxn ang="T123">
                <a:pos x="T18" y="T19"/>
              </a:cxn>
              <a:cxn ang="T124">
                <a:pos x="T20" y="T21"/>
              </a:cxn>
              <a:cxn ang="T125">
                <a:pos x="T22" y="T23"/>
              </a:cxn>
              <a:cxn ang="T126">
                <a:pos x="T24" y="T25"/>
              </a:cxn>
              <a:cxn ang="T127">
                <a:pos x="T26" y="T27"/>
              </a:cxn>
              <a:cxn ang="T128">
                <a:pos x="T28" y="T29"/>
              </a:cxn>
              <a:cxn ang="T129">
                <a:pos x="T30" y="T31"/>
              </a:cxn>
              <a:cxn ang="T130">
                <a:pos x="T32" y="T33"/>
              </a:cxn>
              <a:cxn ang="T131">
                <a:pos x="T34" y="T35"/>
              </a:cxn>
              <a:cxn ang="T132">
                <a:pos x="T36" y="T37"/>
              </a:cxn>
              <a:cxn ang="T133">
                <a:pos x="T38" y="T39"/>
              </a:cxn>
              <a:cxn ang="T134">
                <a:pos x="T40" y="T41"/>
              </a:cxn>
              <a:cxn ang="T135">
                <a:pos x="T42" y="T43"/>
              </a:cxn>
              <a:cxn ang="T136">
                <a:pos x="T44" y="T45"/>
              </a:cxn>
              <a:cxn ang="T137">
                <a:pos x="T46" y="T47"/>
              </a:cxn>
              <a:cxn ang="T138">
                <a:pos x="T48" y="T49"/>
              </a:cxn>
              <a:cxn ang="T139">
                <a:pos x="T50" y="T51"/>
              </a:cxn>
              <a:cxn ang="T140">
                <a:pos x="T52" y="T53"/>
              </a:cxn>
              <a:cxn ang="T141">
                <a:pos x="T54" y="T55"/>
              </a:cxn>
              <a:cxn ang="T142">
                <a:pos x="T56" y="T57"/>
              </a:cxn>
              <a:cxn ang="T143">
                <a:pos x="T58" y="T59"/>
              </a:cxn>
              <a:cxn ang="T144">
                <a:pos x="T60" y="T61"/>
              </a:cxn>
              <a:cxn ang="T145">
                <a:pos x="T62" y="T63"/>
              </a:cxn>
              <a:cxn ang="T146">
                <a:pos x="T64" y="T65"/>
              </a:cxn>
              <a:cxn ang="T147">
                <a:pos x="T66" y="T67"/>
              </a:cxn>
              <a:cxn ang="T148">
                <a:pos x="T68" y="T69"/>
              </a:cxn>
              <a:cxn ang="T149">
                <a:pos x="T70" y="T71"/>
              </a:cxn>
              <a:cxn ang="T150">
                <a:pos x="T72" y="T73"/>
              </a:cxn>
              <a:cxn ang="T151">
                <a:pos x="T74" y="T75"/>
              </a:cxn>
              <a:cxn ang="T152">
                <a:pos x="T76" y="T77"/>
              </a:cxn>
              <a:cxn ang="T153">
                <a:pos x="T78" y="T79"/>
              </a:cxn>
              <a:cxn ang="T154">
                <a:pos x="T80" y="T81"/>
              </a:cxn>
              <a:cxn ang="T155">
                <a:pos x="T82" y="T83"/>
              </a:cxn>
              <a:cxn ang="T156">
                <a:pos x="T84" y="T85"/>
              </a:cxn>
              <a:cxn ang="T157">
                <a:pos x="T86" y="T87"/>
              </a:cxn>
              <a:cxn ang="T158">
                <a:pos x="T88" y="T89"/>
              </a:cxn>
              <a:cxn ang="T159">
                <a:pos x="T90" y="T91"/>
              </a:cxn>
              <a:cxn ang="T160">
                <a:pos x="T92" y="T93"/>
              </a:cxn>
              <a:cxn ang="T161">
                <a:pos x="T94" y="T95"/>
              </a:cxn>
              <a:cxn ang="T162">
                <a:pos x="T96" y="T97"/>
              </a:cxn>
              <a:cxn ang="T163">
                <a:pos x="T98" y="T99"/>
              </a:cxn>
              <a:cxn ang="T164">
                <a:pos x="T100" y="T101"/>
              </a:cxn>
              <a:cxn ang="T165">
                <a:pos x="T102" y="T103"/>
              </a:cxn>
              <a:cxn ang="T166">
                <a:pos x="T104" y="T105"/>
              </a:cxn>
              <a:cxn ang="T167">
                <a:pos x="T106" y="T107"/>
              </a:cxn>
              <a:cxn ang="T168">
                <a:pos x="T108" y="T109"/>
              </a:cxn>
              <a:cxn ang="T169">
                <a:pos x="T110" y="T111"/>
              </a:cxn>
              <a:cxn ang="T170">
                <a:pos x="T112" y="T113"/>
              </a:cxn>
            </a:cxnLst>
            <a:rect l="T171" t="T172" r="T173" b="T174"/>
            <a:pathLst>
              <a:path w="5280" h="1056">
                <a:moveTo>
                  <a:pt x="0" y="1056"/>
                </a:moveTo>
                <a:lnTo>
                  <a:pt x="0" y="432"/>
                </a:lnTo>
                <a:lnTo>
                  <a:pt x="288" y="288"/>
                </a:lnTo>
                <a:lnTo>
                  <a:pt x="528" y="240"/>
                </a:lnTo>
                <a:lnTo>
                  <a:pt x="720" y="288"/>
                </a:lnTo>
                <a:lnTo>
                  <a:pt x="960" y="336"/>
                </a:lnTo>
                <a:lnTo>
                  <a:pt x="1248" y="432"/>
                </a:lnTo>
                <a:lnTo>
                  <a:pt x="1536" y="384"/>
                </a:lnTo>
                <a:lnTo>
                  <a:pt x="1776" y="336"/>
                </a:lnTo>
                <a:lnTo>
                  <a:pt x="1920" y="288"/>
                </a:lnTo>
                <a:lnTo>
                  <a:pt x="2112" y="240"/>
                </a:lnTo>
                <a:lnTo>
                  <a:pt x="2256" y="192"/>
                </a:lnTo>
                <a:lnTo>
                  <a:pt x="2400" y="144"/>
                </a:lnTo>
                <a:lnTo>
                  <a:pt x="2544" y="144"/>
                </a:lnTo>
                <a:lnTo>
                  <a:pt x="2640" y="144"/>
                </a:lnTo>
                <a:lnTo>
                  <a:pt x="2928" y="96"/>
                </a:lnTo>
                <a:lnTo>
                  <a:pt x="3072" y="192"/>
                </a:lnTo>
                <a:lnTo>
                  <a:pt x="3312" y="288"/>
                </a:lnTo>
                <a:lnTo>
                  <a:pt x="3504" y="336"/>
                </a:lnTo>
                <a:lnTo>
                  <a:pt x="3648" y="336"/>
                </a:lnTo>
                <a:lnTo>
                  <a:pt x="3696" y="288"/>
                </a:lnTo>
                <a:lnTo>
                  <a:pt x="3792" y="240"/>
                </a:lnTo>
                <a:lnTo>
                  <a:pt x="3984" y="240"/>
                </a:lnTo>
                <a:lnTo>
                  <a:pt x="4176" y="240"/>
                </a:lnTo>
                <a:lnTo>
                  <a:pt x="4368" y="192"/>
                </a:lnTo>
                <a:lnTo>
                  <a:pt x="4512" y="192"/>
                </a:lnTo>
                <a:lnTo>
                  <a:pt x="4608" y="144"/>
                </a:lnTo>
                <a:lnTo>
                  <a:pt x="4848" y="96"/>
                </a:lnTo>
                <a:lnTo>
                  <a:pt x="5136" y="48"/>
                </a:lnTo>
                <a:lnTo>
                  <a:pt x="5280" y="0"/>
                </a:lnTo>
                <a:lnTo>
                  <a:pt x="5280" y="768"/>
                </a:lnTo>
                <a:lnTo>
                  <a:pt x="5040" y="768"/>
                </a:lnTo>
                <a:lnTo>
                  <a:pt x="4896" y="864"/>
                </a:lnTo>
                <a:lnTo>
                  <a:pt x="4656" y="864"/>
                </a:lnTo>
                <a:lnTo>
                  <a:pt x="4464" y="912"/>
                </a:lnTo>
                <a:lnTo>
                  <a:pt x="4176" y="912"/>
                </a:lnTo>
                <a:lnTo>
                  <a:pt x="3984" y="912"/>
                </a:lnTo>
                <a:lnTo>
                  <a:pt x="3792" y="912"/>
                </a:lnTo>
                <a:lnTo>
                  <a:pt x="3552" y="912"/>
                </a:lnTo>
                <a:lnTo>
                  <a:pt x="3312" y="864"/>
                </a:lnTo>
                <a:lnTo>
                  <a:pt x="3120" y="816"/>
                </a:lnTo>
                <a:lnTo>
                  <a:pt x="2928" y="816"/>
                </a:lnTo>
                <a:lnTo>
                  <a:pt x="2736" y="816"/>
                </a:lnTo>
                <a:lnTo>
                  <a:pt x="2448" y="768"/>
                </a:lnTo>
                <a:lnTo>
                  <a:pt x="2208" y="768"/>
                </a:lnTo>
                <a:lnTo>
                  <a:pt x="1968" y="816"/>
                </a:lnTo>
                <a:lnTo>
                  <a:pt x="1776" y="864"/>
                </a:lnTo>
                <a:lnTo>
                  <a:pt x="1536" y="912"/>
                </a:lnTo>
                <a:lnTo>
                  <a:pt x="1344" y="960"/>
                </a:lnTo>
                <a:lnTo>
                  <a:pt x="1152" y="960"/>
                </a:lnTo>
                <a:lnTo>
                  <a:pt x="1056" y="960"/>
                </a:lnTo>
                <a:lnTo>
                  <a:pt x="864" y="912"/>
                </a:lnTo>
                <a:lnTo>
                  <a:pt x="720" y="960"/>
                </a:lnTo>
                <a:cubicBezTo>
                  <a:pt x="637" y="957"/>
                  <a:pt x="552" y="945"/>
                  <a:pt x="469" y="945"/>
                </a:cubicBezTo>
                <a:lnTo>
                  <a:pt x="336" y="960"/>
                </a:lnTo>
                <a:lnTo>
                  <a:pt x="192" y="960"/>
                </a:lnTo>
                <a:lnTo>
                  <a:pt x="0" y="1056"/>
                </a:lnTo>
                <a:close/>
              </a:path>
            </a:pathLst>
          </a:custGeom>
          <a:solidFill>
            <a:srgbClr val="00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47142" name="Oval 6"/>
          <p:cNvSpPr>
            <a:spLocks noChangeArrowheads="1"/>
          </p:cNvSpPr>
          <p:nvPr/>
        </p:nvSpPr>
        <p:spPr bwMode="auto">
          <a:xfrm>
            <a:off x="1012825" y="3429000"/>
            <a:ext cx="301625" cy="301625"/>
          </a:xfrm>
          <a:prstGeom prst="ellipse">
            <a:avLst/>
          </a:prstGeom>
          <a:solidFill>
            <a:srgbClr val="FFFF66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  <a:spcBef>
                <a:spcPct val="0"/>
              </a:spcBef>
              <a:buSzTx/>
            </a:pPr>
            <a:r>
              <a:rPr lang="en-US" altLang="zh-CN" sz="1600">
                <a:solidFill>
                  <a:schemeClr val="tx1"/>
                </a:solidFill>
                <a:ea typeface="宋体" charset="0"/>
                <a:cs typeface="宋体" charset="0"/>
              </a:rPr>
              <a:t>v</a:t>
            </a:r>
            <a:r>
              <a:rPr lang="en-US" altLang="zh-CN" sz="1600" baseline="-25000">
                <a:solidFill>
                  <a:schemeClr val="tx1"/>
                </a:solidFill>
                <a:ea typeface="宋体" charset="0"/>
                <a:cs typeface="宋体" charset="0"/>
              </a:rPr>
              <a:t>1</a:t>
            </a:r>
          </a:p>
        </p:txBody>
      </p:sp>
      <p:sp>
        <p:nvSpPr>
          <p:cNvPr id="347143" name="Oval 7"/>
          <p:cNvSpPr>
            <a:spLocks noChangeArrowheads="1"/>
          </p:cNvSpPr>
          <p:nvPr/>
        </p:nvSpPr>
        <p:spPr bwMode="auto">
          <a:xfrm>
            <a:off x="2536825" y="3429000"/>
            <a:ext cx="301625" cy="301625"/>
          </a:xfrm>
          <a:prstGeom prst="ellipse">
            <a:avLst/>
          </a:prstGeom>
          <a:solidFill>
            <a:srgbClr val="FFFF66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  <a:spcBef>
                <a:spcPct val="0"/>
              </a:spcBef>
              <a:buSzTx/>
            </a:pPr>
            <a:r>
              <a:rPr lang="en-US" altLang="zh-CN" sz="1600">
                <a:solidFill>
                  <a:schemeClr val="tx1"/>
                </a:solidFill>
                <a:ea typeface="宋体" charset="0"/>
                <a:cs typeface="宋体" charset="0"/>
              </a:rPr>
              <a:t>v</a:t>
            </a:r>
            <a:r>
              <a:rPr lang="en-US" altLang="zh-CN" sz="1600" baseline="-25000">
                <a:solidFill>
                  <a:schemeClr val="tx1"/>
                </a:solidFill>
                <a:ea typeface="宋体" charset="0"/>
                <a:cs typeface="宋体" charset="0"/>
              </a:rPr>
              <a:t>2</a:t>
            </a:r>
          </a:p>
        </p:txBody>
      </p:sp>
      <p:sp>
        <p:nvSpPr>
          <p:cNvPr id="347144" name="Oval 8"/>
          <p:cNvSpPr>
            <a:spLocks noChangeArrowheads="1"/>
          </p:cNvSpPr>
          <p:nvPr/>
        </p:nvSpPr>
        <p:spPr bwMode="auto">
          <a:xfrm>
            <a:off x="4137025" y="3429000"/>
            <a:ext cx="301625" cy="301625"/>
          </a:xfrm>
          <a:prstGeom prst="ellipse">
            <a:avLst/>
          </a:prstGeom>
          <a:solidFill>
            <a:srgbClr val="FFFF66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  <a:spcBef>
                <a:spcPct val="0"/>
              </a:spcBef>
              <a:buSzTx/>
            </a:pPr>
            <a:r>
              <a:rPr lang="en-US" altLang="zh-CN" sz="1600">
                <a:solidFill>
                  <a:schemeClr val="tx1"/>
                </a:solidFill>
                <a:ea typeface="宋体" charset="0"/>
                <a:cs typeface="宋体" charset="0"/>
              </a:rPr>
              <a:t>v</a:t>
            </a:r>
            <a:r>
              <a:rPr lang="en-US" altLang="zh-CN" sz="1600" baseline="-25000">
                <a:solidFill>
                  <a:schemeClr val="tx1"/>
                </a:solidFill>
                <a:ea typeface="宋体" charset="0"/>
                <a:cs typeface="宋体" charset="0"/>
              </a:rPr>
              <a:t>3</a:t>
            </a:r>
          </a:p>
        </p:txBody>
      </p:sp>
      <p:sp>
        <p:nvSpPr>
          <p:cNvPr id="347145" name="Oval 9"/>
          <p:cNvSpPr>
            <a:spLocks noChangeArrowheads="1"/>
          </p:cNvSpPr>
          <p:nvPr/>
        </p:nvSpPr>
        <p:spPr bwMode="auto">
          <a:xfrm>
            <a:off x="5737225" y="3429000"/>
            <a:ext cx="301625" cy="301625"/>
          </a:xfrm>
          <a:prstGeom prst="ellipse">
            <a:avLst/>
          </a:prstGeom>
          <a:solidFill>
            <a:srgbClr val="FFFF66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  <a:spcBef>
                <a:spcPct val="0"/>
              </a:spcBef>
              <a:buSzTx/>
            </a:pPr>
            <a:r>
              <a:rPr lang="en-US" altLang="zh-CN" sz="1600">
                <a:solidFill>
                  <a:schemeClr val="tx1"/>
                </a:solidFill>
                <a:ea typeface="宋体" charset="0"/>
                <a:cs typeface="宋体" charset="0"/>
              </a:rPr>
              <a:t>v</a:t>
            </a:r>
            <a:r>
              <a:rPr lang="en-US" altLang="zh-CN" sz="1600" baseline="-25000">
                <a:solidFill>
                  <a:schemeClr val="tx1"/>
                </a:solidFill>
                <a:ea typeface="宋体" charset="0"/>
                <a:cs typeface="宋体" charset="0"/>
              </a:rPr>
              <a:t>4</a:t>
            </a:r>
          </a:p>
        </p:txBody>
      </p:sp>
      <p:sp>
        <p:nvSpPr>
          <p:cNvPr id="347146" name="Oval 10"/>
          <p:cNvSpPr>
            <a:spLocks noChangeArrowheads="1"/>
          </p:cNvSpPr>
          <p:nvPr/>
        </p:nvSpPr>
        <p:spPr bwMode="auto">
          <a:xfrm>
            <a:off x="7566025" y="3429000"/>
            <a:ext cx="301625" cy="301625"/>
          </a:xfrm>
          <a:prstGeom prst="ellipse">
            <a:avLst/>
          </a:prstGeom>
          <a:solidFill>
            <a:srgbClr val="FFFF66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  <a:spcBef>
                <a:spcPct val="0"/>
              </a:spcBef>
              <a:buSzTx/>
            </a:pPr>
            <a:r>
              <a:rPr lang="en-US" altLang="zh-CN" sz="1600">
                <a:solidFill>
                  <a:schemeClr val="tx1"/>
                </a:solidFill>
                <a:ea typeface="宋体" charset="0"/>
                <a:cs typeface="宋体" charset="0"/>
              </a:rPr>
              <a:t>v</a:t>
            </a:r>
            <a:r>
              <a:rPr lang="en-US" altLang="zh-CN" sz="1600" baseline="-25000">
                <a:solidFill>
                  <a:schemeClr val="tx1"/>
                </a:solidFill>
                <a:ea typeface="宋体" charset="0"/>
                <a:cs typeface="宋体" charset="0"/>
              </a:rPr>
              <a:t>5</a:t>
            </a:r>
          </a:p>
        </p:txBody>
      </p:sp>
      <p:sp>
        <p:nvSpPr>
          <p:cNvPr id="347147" name="Oval 11"/>
          <p:cNvSpPr>
            <a:spLocks noChangeArrowheads="1"/>
          </p:cNvSpPr>
          <p:nvPr/>
        </p:nvSpPr>
        <p:spPr bwMode="auto">
          <a:xfrm>
            <a:off x="1012825" y="5791200"/>
            <a:ext cx="301625" cy="301625"/>
          </a:xfrm>
          <a:prstGeom prst="ellipse">
            <a:avLst/>
          </a:prstGeom>
          <a:solidFill>
            <a:srgbClr val="FFFF66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  <a:spcBef>
                <a:spcPct val="0"/>
              </a:spcBef>
              <a:buSzTx/>
            </a:pPr>
            <a:r>
              <a:rPr lang="en-US" altLang="zh-CN" sz="1600">
                <a:solidFill>
                  <a:schemeClr val="tx1"/>
                </a:solidFill>
                <a:ea typeface="宋体" charset="0"/>
                <a:cs typeface="宋体" charset="0"/>
              </a:rPr>
              <a:t>u</a:t>
            </a:r>
            <a:r>
              <a:rPr lang="en-US" altLang="zh-CN" sz="1600" baseline="-25000">
                <a:solidFill>
                  <a:schemeClr val="tx1"/>
                </a:solidFill>
                <a:ea typeface="宋体" charset="0"/>
                <a:cs typeface="宋体" charset="0"/>
              </a:rPr>
              <a:t>5</a:t>
            </a:r>
          </a:p>
        </p:txBody>
      </p:sp>
      <p:sp>
        <p:nvSpPr>
          <p:cNvPr id="347148" name="Oval 12"/>
          <p:cNvSpPr>
            <a:spLocks noChangeArrowheads="1"/>
          </p:cNvSpPr>
          <p:nvPr/>
        </p:nvSpPr>
        <p:spPr bwMode="auto">
          <a:xfrm>
            <a:off x="2536825" y="5791200"/>
            <a:ext cx="301625" cy="301625"/>
          </a:xfrm>
          <a:prstGeom prst="ellipse">
            <a:avLst/>
          </a:prstGeom>
          <a:solidFill>
            <a:srgbClr val="FFFF66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  <a:spcBef>
                <a:spcPct val="0"/>
              </a:spcBef>
              <a:buSzTx/>
            </a:pPr>
            <a:r>
              <a:rPr lang="en-US" altLang="zh-CN" sz="1600">
                <a:solidFill>
                  <a:schemeClr val="tx1"/>
                </a:solidFill>
                <a:ea typeface="宋体" charset="0"/>
                <a:cs typeface="宋体" charset="0"/>
              </a:rPr>
              <a:t>u</a:t>
            </a:r>
            <a:r>
              <a:rPr lang="en-US" altLang="zh-CN" sz="1600" baseline="-25000">
                <a:solidFill>
                  <a:schemeClr val="tx1"/>
                </a:solidFill>
                <a:ea typeface="宋体" charset="0"/>
                <a:cs typeface="宋体" charset="0"/>
              </a:rPr>
              <a:t>4</a:t>
            </a:r>
          </a:p>
        </p:txBody>
      </p:sp>
      <p:sp>
        <p:nvSpPr>
          <p:cNvPr id="347149" name="Oval 13"/>
          <p:cNvSpPr>
            <a:spLocks noChangeArrowheads="1"/>
          </p:cNvSpPr>
          <p:nvPr/>
        </p:nvSpPr>
        <p:spPr bwMode="auto">
          <a:xfrm>
            <a:off x="4137025" y="5791200"/>
            <a:ext cx="301625" cy="301625"/>
          </a:xfrm>
          <a:prstGeom prst="ellipse">
            <a:avLst/>
          </a:prstGeom>
          <a:solidFill>
            <a:srgbClr val="FFFF66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  <a:spcBef>
                <a:spcPct val="0"/>
              </a:spcBef>
              <a:buSzTx/>
            </a:pPr>
            <a:r>
              <a:rPr lang="en-US" altLang="zh-CN" sz="1600">
                <a:solidFill>
                  <a:schemeClr val="tx1"/>
                </a:solidFill>
                <a:ea typeface="宋体" charset="0"/>
                <a:cs typeface="宋体" charset="0"/>
              </a:rPr>
              <a:t>u</a:t>
            </a:r>
            <a:r>
              <a:rPr lang="en-US" altLang="zh-CN" sz="1600" baseline="-25000">
                <a:solidFill>
                  <a:schemeClr val="tx1"/>
                </a:solidFill>
                <a:ea typeface="宋体" charset="0"/>
                <a:cs typeface="宋体" charset="0"/>
              </a:rPr>
              <a:t>3</a:t>
            </a:r>
          </a:p>
        </p:txBody>
      </p:sp>
      <p:sp>
        <p:nvSpPr>
          <p:cNvPr id="347150" name="Oval 14"/>
          <p:cNvSpPr>
            <a:spLocks noChangeArrowheads="1"/>
          </p:cNvSpPr>
          <p:nvPr/>
        </p:nvSpPr>
        <p:spPr bwMode="auto">
          <a:xfrm>
            <a:off x="5737225" y="5791200"/>
            <a:ext cx="301625" cy="301625"/>
          </a:xfrm>
          <a:prstGeom prst="ellipse">
            <a:avLst/>
          </a:prstGeom>
          <a:solidFill>
            <a:srgbClr val="FFFF66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  <a:spcBef>
                <a:spcPct val="0"/>
              </a:spcBef>
              <a:buSzTx/>
            </a:pPr>
            <a:r>
              <a:rPr lang="en-US" altLang="zh-CN" sz="1600">
                <a:solidFill>
                  <a:schemeClr val="tx1"/>
                </a:solidFill>
                <a:ea typeface="宋体" charset="0"/>
                <a:cs typeface="宋体" charset="0"/>
              </a:rPr>
              <a:t>u</a:t>
            </a:r>
            <a:r>
              <a:rPr lang="en-US" altLang="zh-CN" sz="1600" baseline="-25000">
                <a:solidFill>
                  <a:schemeClr val="tx1"/>
                </a:solidFill>
                <a:ea typeface="宋体" charset="0"/>
                <a:cs typeface="宋体" charset="0"/>
              </a:rPr>
              <a:t>2</a:t>
            </a:r>
          </a:p>
        </p:txBody>
      </p:sp>
      <p:sp>
        <p:nvSpPr>
          <p:cNvPr id="347151" name="Oval 15"/>
          <p:cNvSpPr>
            <a:spLocks noChangeArrowheads="1"/>
          </p:cNvSpPr>
          <p:nvPr/>
        </p:nvSpPr>
        <p:spPr bwMode="auto">
          <a:xfrm>
            <a:off x="7566025" y="5791200"/>
            <a:ext cx="301625" cy="301625"/>
          </a:xfrm>
          <a:prstGeom prst="ellipse">
            <a:avLst/>
          </a:prstGeom>
          <a:solidFill>
            <a:srgbClr val="FFFF66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  <a:spcBef>
                <a:spcPct val="0"/>
              </a:spcBef>
              <a:buSzTx/>
            </a:pPr>
            <a:r>
              <a:rPr lang="en-US" altLang="zh-CN" sz="1600">
                <a:solidFill>
                  <a:schemeClr val="tx1"/>
                </a:solidFill>
                <a:ea typeface="宋体" charset="0"/>
                <a:cs typeface="宋体" charset="0"/>
              </a:rPr>
              <a:t>u</a:t>
            </a:r>
            <a:r>
              <a:rPr lang="en-US" altLang="zh-CN" sz="1600" baseline="-25000">
                <a:solidFill>
                  <a:schemeClr val="tx1"/>
                </a:solidFill>
                <a:ea typeface="宋体" charset="0"/>
                <a:cs typeface="宋体" charset="0"/>
              </a:rPr>
              <a:t>1</a:t>
            </a:r>
          </a:p>
        </p:txBody>
      </p:sp>
      <p:sp>
        <p:nvSpPr>
          <p:cNvPr id="347152" name="Line 16"/>
          <p:cNvSpPr>
            <a:spLocks noChangeShapeType="1"/>
          </p:cNvSpPr>
          <p:nvPr/>
        </p:nvSpPr>
        <p:spPr bwMode="auto">
          <a:xfrm>
            <a:off x="2765425" y="3686175"/>
            <a:ext cx="1447800" cy="21336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47153" name="Line 17"/>
          <p:cNvSpPr>
            <a:spLocks noChangeShapeType="1"/>
          </p:cNvSpPr>
          <p:nvPr/>
        </p:nvSpPr>
        <p:spPr bwMode="auto">
          <a:xfrm>
            <a:off x="1165225" y="3733800"/>
            <a:ext cx="0" cy="2057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47154" name="Line 18"/>
          <p:cNvSpPr>
            <a:spLocks noChangeShapeType="1"/>
          </p:cNvSpPr>
          <p:nvPr/>
        </p:nvSpPr>
        <p:spPr bwMode="auto">
          <a:xfrm>
            <a:off x="2689225" y="3733800"/>
            <a:ext cx="0" cy="2057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lg"/>
            <a:tailEnd type="non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47155" name="Line 19"/>
          <p:cNvSpPr>
            <a:spLocks noChangeShapeType="1"/>
          </p:cNvSpPr>
          <p:nvPr/>
        </p:nvSpPr>
        <p:spPr bwMode="auto">
          <a:xfrm>
            <a:off x="4365625" y="3686175"/>
            <a:ext cx="1447800" cy="21336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47156" name="Line 20"/>
          <p:cNvSpPr>
            <a:spLocks noChangeShapeType="1"/>
          </p:cNvSpPr>
          <p:nvPr/>
        </p:nvSpPr>
        <p:spPr bwMode="auto">
          <a:xfrm flipH="1">
            <a:off x="2827338" y="3705225"/>
            <a:ext cx="1371600" cy="21336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47157" name="Line 21"/>
          <p:cNvSpPr>
            <a:spLocks noChangeShapeType="1"/>
          </p:cNvSpPr>
          <p:nvPr/>
        </p:nvSpPr>
        <p:spPr bwMode="auto">
          <a:xfrm>
            <a:off x="5889625" y="3733800"/>
            <a:ext cx="0" cy="2057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47158" name="Line 22"/>
          <p:cNvSpPr>
            <a:spLocks noChangeShapeType="1"/>
          </p:cNvSpPr>
          <p:nvPr/>
        </p:nvSpPr>
        <p:spPr bwMode="auto">
          <a:xfrm flipH="1">
            <a:off x="4427538" y="3705225"/>
            <a:ext cx="1371600" cy="21336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47159" name="Line 23"/>
          <p:cNvSpPr>
            <a:spLocks noChangeShapeType="1"/>
          </p:cNvSpPr>
          <p:nvPr/>
        </p:nvSpPr>
        <p:spPr bwMode="auto">
          <a:xfrm>
            <a:off x="7718425" y="3733800"/>
            <a:ext cx="0" cy="2057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47160" name="Line 24"/>
          <p:cNvSpPr>
            <a:spLocks noChangeShapeType="1"/>
          </p:cNvSpPr>
          <p:nvPr/>
        </p:nvSpPr>
        <p:spPr bwMode="auto">
          <a:xfrm flipH="1">
            <a:off x="4441825" y="3657600"/>
            <a:ext cx="3124200" cy="2209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47161" name="Line 25"/>
          <p:cNvSpPr>
            <a:spLocks noChangeShapeType="1"/>
          </p:cNvSpPr>
          <p:nvPr/>
        </p:nvSpPr>
        <p:spPr bwMode="auto">
          <a:xfrm flipH="1">
            <a:off x="1317625" y="3643313"/>
            <a:ext cx="2819400" cy="2209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lg"/>
            <a:tailEnd type="non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47162" name="Line 26"/>
          <p:cNvSpPr>
            <a:spLocks noChangeShapeType="1"/>
          </p:cNvSpPr>
          <p:nvPr/>
        </p:nvSpPr>
        <p:spPr bwMode="auto">
          <a:xfrm flipH="1">
            <a:off x="2827338" y="3705225"/>
            <a:ext cx="1371600" cy="2133600"/>
          </a:xfrm>
          <a:prstGeom prst="line">
            <a:avLst/>
          </a:prstGeom>
          <a:noFill/>
          <a:ln w="57150">
            <a:solidFill>
              <a:srgbClr val="FF0066"/>
            </a:solidFill>
            <a:round/>
            <a:headEnd/>
            <a:tailEnd type="non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47163" name="Line 27"/>
          <p:cNvSpPr>
            <a:spLocks noChangeShapeType="1"/>
          </p:cNvSpPr>
          <p:nvPr/>
        </p:nvSpPr>
        <p:spPr bwMode="auto">
          <a:xfrm>
            <a:off x="2689225" y="3733800"/>
            <a:ext cx="0" cy="2057400"/>
          </a:xfrm>
          <a:prstGeom prst="line">
            <a:avLst/>
          </a:prstGeom>
          <a:noFill/>
          <a:ln w="57150">
            <a:solidFill>
              <a:srgbClr val="FF0066"/>
            </a:solidFill>
            <a:round/>
            <a:headEnd type="none" w="sm" len="lg"/>
            <a:tailEnd type="non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47164" name="Line 28"/>
          <p:cNvSpPr>
            <a:spLocks noChangeShapeType="1"/>
          </p:cNvSpPr>
          <p:nvPr/>
        </p:nvSpPr>
        <p:spPr bwMode="auto">
          <a:xfrm>
            <a:off x="2765425" y="3686175"/>
            <a:ext cx="1447800" cy="2133600"/>
          </a:xfrm>
          <a:prstGeom prst="line">
            <a:avLst/>
          </a:prstGeom>
          <a:noFill/>
          <a:ln w="57150">
            <a:solidFill>
              <a:srgbClr val="FF0066"/>
            </a:solidFill>
            <a:round/>
            <a:headEnd/>
            <a:tailEnd type="non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47165" name="Line 29"/>
          <p:cNvSpPr>
            <a:spLocks noChangeShapeType="1"/>
          </p:cNvSpPr>
          <p:nvPr/>
        </p:nvSpPr>
        <p:spPr bwMode="auto">
          <a:xfrm flipH="1">
            <a:off x="4441825" y="3657600"/>
            <a:ext cx="3124200" cy="2209800"/>
          </a:xfrm>
          <a:prstGeom prst="line">
            <a:avLst/>
          </a:prstGeom>
          <a:noFill/>
          <a:ln w="57150">
            <a:solidFill>
              <a:srgbClr val="FF0066"/>
            </a:solidFill>
            <a:round/>
            <a:headEnd/>
            <a:tailEnd type="non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47166" name="Line 30"/>
          <p:cNvSpPr>
            <a:spLocks noChangeShapeType="1"/>
          </p:cNvSpPr>
          <p:nvPr/>
        </p:nvSpPr>
        <p:spPr bwMode="auto">
          <a:xfrm>
            <a:off x="7718425" y="3733800"/>
            <a:ext cx="0" cy="2057400"/>
          </a:xfrm>
          <a:prstGeom prst="line">
            <a:avLst/>
          </a:prstGeom>
          <a:noFill/>
          <a:ln w="57150">
            <a:solidFill>
              <a:srgbClr val="FF0066"/>
            </a:solidFill>
            <a:round/>
            <a:headEnd/>
            <a:tailEnd type="non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47167" name="Line 31"/>
          <p:cNvSpPr>
            <a:spLocks noChangeShapeType="1"/>
          </p:cNvSpPr>
          <p:nvPr/>
        </p:nvSpPr>
        <p:spPr bwMode="auto">
          <a:xfrm>
            <a:off x="4365625" y="3686175"/>
            <a:ext cx="1447800" cy="21336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47168" name="Line 32"/>
          <p:cNvSpPr>
            <a:spLocks noChangeShapeType="1"/>
          </p:cNvSpPr>
          <p:nvPr/>
        </p:nvSpPr>
        <p:spPr bwMode="auto">
          <a:xfrm>
            <a:off x="1165225" y="3716338"/>
            <a:ext cx="0" cy="2057400"/>
          </a:xfrm>
          <a:prstGeom prst="line">
            <a:avLst/>
          </a:prstGeom>
          <a:noFill/>
          <a:ln w="57150">
            <a:solidFill>
              <a:srgbClr val="FF0066"/>
            </a:solidFill>
            <a:round/>
            <a:headEnd/>
            <a:tailEnd type="non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47169" name="Line 33"/>
          <p:cNvSpPr>
            <a:spLocks noChangeShapeType="1"/>
          </p:cNvSpPr>
          <p:nvPr/>
        </p:nvSpPr>
        <p:spPr bwMode="auto">
          <a:xfrm flipH="1">
            <a:off x="1317625" y="3640138"/>
            <a:ext cx="2819400" cy="2209800"/>
          </a:xfrm>
          <a:prstGeom prst="line">
            <a:avLst/>
          </a:prstGeom>
          <a:noFill/>
          <a:ln w="57150">
            <a:solidFill>
              <a:srgbClr val="FF0066"/>
            </a:solidFill>
            <a:round/>
            <a:headEnd type="none" w="sm" len="lg"/>
            <a:tailEnd type="non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47170" name="Line 34"/>
          <p:cNvSpPr>
            <a:spLocks noChangeShapeType="1"/>
          </p:cNvSpPr>
          <p:nvPr/>
        </p:nvSpPr>
        <p:spPr bwMode="auto">
          <a:xfrm>
            <a:off x="5889625" y="3733800"/>
            <a:ext cx="0" cy="2057400"/>
          </a:xfrm>
          <a:prstGeom prst="line">
            <a:avLst/>
          </a:prstGeom>
          <a:noFill/>
          <a:ln w="57150">
            <a:solidFill>
              <a:schemeClr val="accent2"/>
            </a:solidFill>
            <a:round/>
            <a:headEnd/>
            <a:tailEnd type="non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47171" name="Line 35"/>
          <p:cNvSpPr>
            <a:spLocks noChangeShapeType="1"/>
          </p:cNvSpPr>
          <p:nvPr/>
        </p:nvSpPr>
        <p:spPr bwMode="auto">
          <a:xfrm flipH="1">
            <a:off x="4427538" y="3705225"/>
            <a:ext cx="1371600" cy="2133600"/>
          </a:xfrm>
          <a:prstGeom prst="line">
            <a:avLst/>
          </a:prstGeom>
          <a:noFill/>
          <a:ln w="57150">
            <a:solidFill>
              <a:schemeClr val="accent2"/>
            </a:solidFill>
            <a:round/>
            <a:headEnd/>
            <a:tailEnd type="non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47172" name="Line 36"/>
          <p:cNvSpPr>
            <a:spLocks noChangeShapeType="1"/>
          </p:cNvSpPr>
          <p:nvPr/>
        </p:nvSpPr>
        <p:spPr bwMode="auto">
          <a:xfrm flipH="1">
            <a:off x="4441825" y="3657600"/>
            <a:ext cx="3124200" cy="2209800"/>
          </a:xfrm>
          <a:prstGeom prst="line">
            <a:avLst/>
          </a:prstGeom>
          <a:noFill/>
          <a:ln w="57150">
            <a:solidFill>
              <a:schemeClr val="accent2"/>
            </a:solidFill>
            <a:round/>
            <a:headEnd/>
            <a:tailEnd type="non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47173" name="Line 37"/>
          <p:cNvSpPr>
            <a:spLocks noChangeShapeType="1"/>
          </p:cNvSpPr>
          <p:nvPr/>
        </p:nvSpPr>
        <p:spPr bwMode="auto">
          <a:xfrm>
            <a:off x="7718425" y="3733800"/>
            <a:ext cx="0" cy="2057400"/>
          </a:xfrm>
          <a:prstGeom prst="line">
            <a:avLst/>
          </a:prstGeom>
          <a:noFill/>
          <a:ln w="57150">
            <a:solidFill>
              <a:schemeClr val="accent2"/>
            </a:solidFill>
            <a:round/>
            <a:headEnd/>
            <a:tailEnd type="non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47174" name="Line 38"/>
          <p:cNvSpPr>
            <a:spLocks noChangeShapeType="1"/>
          </p:cNvSpPr>
          <p:nvPr/>
        </p:nvSpPr>
        <p:spPr bwMode="auto">
          <a:xfrm>
            <a:off x="4365625" y="3686175"/>
            <a:ext cx="1447800" cy="2133600"/>
          </a:xfrm>
          <a:prstGeom prst="line">
            <a:avLst/>
          </a:prstGeom>
          <a:noFill/>
          <a:ln w="57150">
            <a:solidFill>
              <a:schemeClr val="accent2"/>
            </a:solidFill>
            <a:round/>
            <a:headEnd/>
            <a:tailEnd type="non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47175" name="Line 39"/>
          <p:cNvSpPr>
            <a:spLocks noChangeShapeType="1"/>
          </p:cNvSpPr>
          <p:nvPr/>
        </p:nvSpPr>
        <p:spPr bwMode="auto">
          <a:xfrm>
            <a:off x="1165225" y="3716338"/>
            <a:ext cx="0" cy="2057400"/>
          </a:xfrm>
          <a:prstGeom prst="line">
            <a:avLst/>
          </a:prstGeom>
          <a:noFill/>
          <a:ln w="57150">
            <a:solidFill>
              <a:schemeClr val="accent2"/>
            </a:solidFill>
            <a:round/>
            <a:headEnd/>
            <a:tailEnd type="non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47176" name="Line 40"/>
          <p:cNvSpPr>
            <a:spLocks noChangeShapeType="1"/>
          </p:cNvSpPr>
          <p:nvPr/>
        </p:nvSpPr>
        <p:spPr bwMode="auto">
          <a:xfrm flipH="1">
            <a:off x="1317625" y="3625850"/>
            <a:ext cx="2819400" cy="2209800"/>
          </a:xfrm>
          <a:prstGeom prst="line">
            <a:avLst/>
          </a:prstGeom>
          <a:noFill/>
          <a:ln w="57150">
            <a:solidFill>
              <a:schemeClr val="accent2"/>
            </a:solidFill>
            <a:round/>
            <a:headEnd type="none" w="sm" len="lg"/>
            <a:tailEnd type="non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47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47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47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47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47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47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347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47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347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4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347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4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347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347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347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 nodeType="clickPar">
                      <p:stCondLst>
                        <p:cond delay="indefinite"/>
                      </p:stCondLst>
                      <p:childTnLst>
                        <p:par>
                          <p:cTn id="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347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347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 nodeType="clickPar">
                      <p:stCondLst>
                        <p:cond delay="indefinite"/>
                      </p:stCondLst>
                      <p:childTnLst>
                        <p:par>
                          <p:cTn id="7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4" dur="500"/>
                                        <p:tgtEl>
                                          <p:spTgt spid="347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9" dur="500"/>
                                        <p:tgtEl>
                                          <p:spTgt spid="347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 nodeType="clickPar">
                      <p:stCondLst>
                        <p:cond delay="indefinite"/>
                      </p:stCondLst>
                      <p:childTnLst>
                        <p:par>
                          <p:cTn id="8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4" dur="500"/>
                                        <p:tgtEl>
                                          <p:spTgt spid="347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 nodeType="clickPar">
                      <p:stCondLst>
                        <p:cond delay="indefinite"/>
                      </p:stCondLst>
                      <p:childTnLst>
                        <p:par>
                          <p:cTn id="8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9" dur="500"/>
                                        <p:tgtEl>
                                          <p:spTgt spid="347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 nodeType="clickPar">
                      <p:stCondLst>
                        <p:cond delay="indefinite"/>
                      </p:stCondLst>
                      <p:childTnLst>
                        <p:par>
                          <p:cTn id="9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4" dur="500"/>
                                        <p:tgtEl>
                                          <p:spTgt spid="347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 nodeType="clickPar">
                      <p:stCondLst>
                        <p:cond delay="indefinite"/>
                      </p:stCondLst>
                      <p:childTnLst>
                        <p:par>
                          <p:cTn id="9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9" dur="500"/>
                                        <p:tgtEl>
                                          <p:spTgt spid="347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 nodeType="clickPar">
                      <p:stCondLst>
                        <p:cond delay="indefinite"/>
                      </p:stCondLst>
                      <p:childTnLst>
                        <p:par>
                          <p:cTn id="10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4" dur="500"/>
                                        <p:tgtEl>
                                          <p:spTgt spid="347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 nodeType="clickPar">
                      <p:stCondLst>
                        <p:cond delay="indefinite"/>
                      </p:stCondLst>
                      <p:childTnLst>
                        <p:par>
                          <p:cTn id="10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9" dur="500"/>
                                        <p:tgtEl>
                                          <p:spTgt spid="347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 nodeType="clickPar">
                      <p:stCondLst>
                        <p:cond delay="indefinite"/>
                      </p:stCondLst>
                      <p:childTnLst>
                        <p:par>
                          <p:cTn id="1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347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 nodeType="clickPar">
                      <p:stCondLst>
                        <p:cond delay="indefinite"/>
                      </p:stCondLst>
                      <p:childTnLst>
                        <p:par>
                          <p:cTn id="1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9" dur="500"/>
                                        <p:tgtEl>
                                          <p:spTgt spid="347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 nodeType="clickPar">
                      <p:stCondLst>
                        <p:cond delay="indefinite"/>
                      </p:stCondLst>
                      <p:childTnLst>
                        <p:par>
                          <p:cTn id="1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4" dur="500"/>
                                        <p:tgtEl>
                                          <p:spTgt spid="347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 nodeType="clickPar">
                      <p:stCondLst>
                        <p:cond delay="indefinite"/>
                      </p:stCondLst>
                      <p:childTnLst>
                        <p:par>
                          <p:cTn id="1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9" dur="500"/>
                                        <p:tgtEl>
                                          <p:spTgt spid="347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 nodeType="clickPar">
                      <p:stCondLst>
                        <p:cond delay="indefinite"/>
                      </p:stCondLst>
                      <p:childTnLst>
                        <p:par>
                          <p:cTn id="1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4" dur="500"/>
                                        <p:tgtEl>
                                          <p:spTgt spid="347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 nodeType="clickPar">
                      <p:stCondLst>
                        <p:cond delay="indefinite"/>
                      </p:stCondLst>
                      <p:childTnLst>
                        <p:par>
                          <p:cTn id="1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9" dur="500"/>
                                        <p:tgtEl>
                                          <p:spTgt spid="347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 nodeType="clickPar">
                      <p:stCondLst>
                        <p:cond delay="indefinite"/>
                      </p:stCondLst>
                      <p:childTnLst>
                        <p:par>
                          <p:cTn id="1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4" dur="500"/>
                                        <p:tgtEl>
                                          <p:spTgt spid="347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 nodeType="clickPar">
                      <p:stCondLst>
                        <p:cond delay="indefinite"/>
                      </p:stCondLst>
                      <p:childTnLst>
                        <p:par>
                          <p:cTn id="1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9" dur="500"/>
                                        <p:tgtEl>
                                          <p:spTgt spid="347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 nodeType="clickPar">
                      <p:stCondLst>
                        <p:cond delay="indefinite"/>
                      </p:stCondLst>
                      <p:childTnLst>
                        <p:par>
                          <p:cTn id="1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4" dur="500"/>
                                        <p:tgtEl>
                                          <p:spTgt spid="347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 nodeType="clickPar">
                      <p:stCondLst>
                        <p:cond delay="indefinite"/>
                      </p:stCondLst>
                      <p:childTnLst>
                        <p:par>
                          <p:cTn id="1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9" dur="500"/>
                                        <p:tgtEl>
                                          <p:spTgt spid="34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 nodeType="clickPar">
                      <p:stCondLst>
                        <p:cond delay="indefinite"/>
                      </p:stCondLst>
                      <p:childTnLst>
                        <p:par>
                          <p:cTn id="1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4" dur="500"/>
                                        <p:tgtEl>
                                          <p:spTgt spid="347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 nodeType="clickPar">
                      <p:stCondLst>
                        <p:cond delay="indefinite"/>
                      </p:stCondLst>
                      <p:childTnLst>
                        <p:par>
                          <p:cTn id="1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9" dur="500"/>
                                        <p:tgtEl>
                                          <p:spTgt spid="347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 nodeType="clickPar">
                      <p:stCondLst>
                        <p:cond delay="indefinite"/>
                      </p:stCondLst>
                      <p:childTnLst>
                        <p:par>
                          <p:cTn id="17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4" dur="500"/>
                                        <p:tgtEl>
                                          <p:spTgt spid="347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7141" grpId="0" animBg="1"/>
      <p:bldP spid="347142" grpId="0" animBg="1" autoUpdateAnimBg="0"/>
      <p:bldP spid="347143" grpId="0" animBg="1" autoUpdateAnimBg="0"/>
      <p:bldP spid="347144" grpId="0" animBg="1" autoUpdateAnimBg="0"/>
      <p:bldP spid="347145" grpId="0" animBg="1" autoUpdateAnimBg="0"/>
      <p:bldP spid="347146" grpId="0" animBg="1" autoUpdateAnimBg="0"/>
      <p:bldP spid="347147" grpId="0" animBg="1" autoUpdateAnimBg="0"/>
      <p:bldP spid="347148" grpId="0" animBg="1" autoUpdateAnimBg="0"/>
      <p:bldP spid="347149" grpId="0" animBg="1" autoUpdateAnimBg="0"/>
      <p:bldP spid="347150" grpId="0" animBg="1" autoUpdateAnimBg="0"/>
      <p:bldP spid="347151" grpId="0" animBg="1" autoUpdateAnimBg="0"/>
      <p:bldP spid="347152" grpId="0" animBg="1"/>
      <p:bldP spid="347153" grpId="0" animBg="1"/>
      <p:bldP spid="347154" grpId="0" animBg="1"/>
      <p:bldP spid="347155" grpId="0" animBg="1"/>
      <p:bldP spid="347156" grpId="0" animBg="1"/>
      <p:bldP spid="347157" grpId="0" animBg="1"/>
      <p:bldP spid="347158" grpId="0" animBg="1"/>
      <p:bldP spid="347159" grpId="0" animBg="1"/>
      <p:bldP spid="347160" grpId="0" animBg="1"/>
      <p:bldP spid="347161" grpId="0" animBg="1"/>
      <p:bldP spid="347162" grpId="0" animBg="1"/>
      <p:bldP spid="347163" grpId="0" animBg="1"/>
      <p:bldP spid="347164" grpId="0" animBg="1"/>
      <p:bldP spid="347165" grpId="0" animBg="1"/>
      <p:bldP spid="347166" grpId="0" animBg="1"/>
      <p:bldP spid="347167" grpId="0" animBg="1"/>
      <p:bldP spid="347168" grpId="0" animBg="1"/>
      <p:bldP spid="347169" grpId="0" animBg="1"/>
      <p:bldP spid="347170" grpId="0" animBg="1"/>
      <p:bldP spid="347171" grpId="0" animBg="1"/>
      <p:bldP spid="347172" grpId="0" animBg="1"/>
      <p:bldP spid="347173" grpId="0" animBg="1"/>
      <p:bldP spid="347174" grpId="0" animBg="1"/>
      <p:bldP spid="347175" grpId="0" animBg="1"/>
      <p:bldP spid="347176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8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0825" y="1052513"/>
            <a:ext cx="8208963" cy="2663825"/>
          </a:xfrm>
        </p:spPr>
        <p:txBody>
          <a:bodyPr/>
          <a:lstStyle/>
          <a:p>
            <a:pPr marL="0" indent="0" eaLnBrk="1" hangingPunct="1">
              <a:buFontTx/>
              <a:buNone/>
            </a:pPr>
            <a:endParaRPr lang="en-US" altLang="zh-CN" dirty="0">
              <a:latin typeface="Times New Roman" charset="0"/>
              <a:ea typeface="华文细黑" charset="0"/>
            </a:endParaRPr>
          </a:p>
          <a:p>
            <a:pPr marL="0" indent="0" eaLnBrk="1" hangingPunct="1">
              <a:buFontTx/>
              <a:buNone/>
            </a:pPr>
            <a:r>
              <a:rPr lang="zh-CN" altLang="en-US" dirty="0">
                <a:latin typeface="Times New Roman" charset="0"/>
                <a:ea typeface="华文细黑" charset="0"/>
              </a:rPr>
              <a:t>如何在计算机中存储一个图呢？现在已有很多存储的方法，但最基本的方法就是采用矩阵来表示一个图，图的矩阵表示也根据所关心的问题不同而有：</a:t>
            </a:r>
          </a:p>
          <a:p>
            <a:pPr marL="0" indent="0" eaLnBrk="1" hangingPunct="1">
              <a:buFontTx/>
              <a:buNone/>
            </a:pPr>
            <a:r>
              <a:rPr lang="zh-CN" altLang="en-US" dirty="0">
                <a:solidFill>
                  <a:srgbClr val="A50021"/>
                </a:solidFill>
                <a:latin typeface="Times New Roman" charset="0"/>
                <a:ea typeface="华文细黑" charset="0"/>
              </a:rPr>
              <a:t>邻接矩阵、关联矩阵、权矩阵等。</a:t>
            </a:r>
          </a:p>
        </p:txBody>
      </p:sp>
      <p:sp>
        <p:nvSpPr>
          <p:cNvPr id="89090" name="Rectangle 4"/>
          <p:cNvSpPr>
            <a:spLocks noChangeArrowheads="1"/>
          </p:cNvSpPr>
          <p:nvPr/>
        </p:nvSpPr>
        <p:spPr bwMode="auto">
          <a:xfrm>
            <a:off x="250825" y="3500438"/>
            <a:ext cx="8569325" cy="1462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defTabSz="325438">
              <a:spcBef>
                <a:spcPct val="15000"/>
              </a:spcBef>
              <a:buClr>
                <a:schemeClr val="accent2"/>
              </a:buClr>
              <a:buSzPct val="75000"/>
              <a:buFont typeface="Monotype Sorts" charset="0"/>
              <a:buNone/>
            </a:pPr>
            <a:r>
              <a:rPr kumimoji="0" lang="en-US" altLang="zh-CN">
                <a:solidFill>
                  <a:srgbClr val="A50021"/>
                </a:solidFill>
              </a:rPr>
              <a:t>1. </a:t>
            </a:r>
            <a:r>
              <a:rPr kumimoji="0" lang="zh-CN" altLang="en-US">
                <a:solidFill>
                  <a:srgbClr val="A50021"/>
                </a:solidFill>
              </a:rPr>
              <a:t>邻接矩阵</a:t>
            </a:r>
          </a:p>
          <a:p>
            <a:pPr defTabSz="325438">
              <a:spcBef>
                <a:spcPct val="15000"/>
              </a:spcBef>
              <a:buClr>
                <a:schemeClr val="accent2"/>
              </a:buClr>
              <a:buSzPct val="75000"/>
              <a:buFont typeface="Monotype Sorts" charset="0"/>
              <a:buNone/>
            </a:pPr>
            <a:r>
              <a:rPr kumimoji="0" lang="zh-CN" altLang="en-US">
                <a:solidFill>
                  <a:schemeClr val="tx1"/>
                </a:solidFill>
              </a:rPr>
              <a:t>	对于图</a:t>
            </a:r>
            <a:r>
              <a:rPr kumimoji="0" lang="en-US" altLang="zh-CN">
                <a:solidFill>
                  <a:schemeClr val="tx1"/>
                </a:solidFill>
              </a:rPr>
              <a:t>G=</a:t>
            </a:r>
            <a:r>
              <a:rPr kumimoji="0" lang="zh-CN" altLang="en-US">
                <a:solidFill>
                  <a:schemeClr val="tx1"/>
                </a:solidFill>
              </a:rPr>
              <a:t>（</a:t>
            </a:r>
            <a:r>
              <a:rPr kumimoji="0" lang="en-US" altLang="zh-CN">
                <a:solidFill>
                  <a:schemeClr val="tx1"/>
                </a:solidFill>
              </a:rPr>
              <a:t>V</a:t>
            </a:r>
            <a:r>
              <a:rPr kumimoji="0" lang="zh-CN" altLang="en-US">
                <a:solidFill>
                  <a:schemeClr val="tx1"/>
                </a:solidFill>
              </a:rPr>
              <a:t>，</a:t>
            </a:r>
            <a:r>
              <a:rPr kumimoji="0" lang="en-US" altLang="zh-CN">
                <a:solidFill>
                  <a:schemeClr val="tx1"/>
                </a:solidFill>
              </a:rPr>
              <a:t>E</a:t>
            </a:r>
            <a:r>
              <a:rPr kumimoji="0" lang="zh-CN" altLang="en-US">
                <a:solidFill>
                  <a:schemeClr val="tx1"/>
                </a:solidFill>
              </a:rPr>
              <a:t>），</a:t>
            </a:r>
            <a:r>
              <a:rPr kumimoji="0" lang="en-US" altLang="zh-CN">
                <a:solidFill>
                  <a:schemeClr val="tx1"/>
                </a:solidFill>
              </a:rPr>
              <a:t>| V |=n</a:t>
            </a:r>
            <a:r>
              <a:rPr kumimoji="0" lang="zh-CN" altLang="en-US">
                <a:solidFill>
                  <a:schemeClr val="tx1"/>
                </a:solidFill>
              </a:rPr>
              <a:t>， </a:t>
            </a:r>
            <a:r>
              <a:rPr kumimoji="0" lang="en-US" altLang="zh-CN">
                <a:solidFill>
                  <a:schemeClr val="tx1"/>
                </a:solidFill>
              </a:rPr>
              <a:t>| E |=m</a:t>
            </a:r>
            <a:r>
              <a:rPr kumimoji="0" lang="zh-CN" altLang="en-US">
                <a:solidFill>
                  <a:schemeClr val="tx1"/>
                </a:solidFill>
              </a:rPr>
              <a:t>，有</a:t>
            </a:r>
            <a:r>
              <a:rPr kumimoji="0" lang="en-US" altLang="zh-CN">
                <a:solidFill>
                  <a:schemeClr val="tx1"/>
                </a:solidFill>
              </a:rPr>
              <a:t>n</a:t>
            </a:r>
            <a:r>
              <a:rPr kumimoji="0" lang="en-US" altLang="zh-CN">
                <a:solidFill>
                  <a:schemeClr val="tx1"/>
                </a:solidFill>
                <a:sym typeface="Symbol" charset="0"/>
              </a:rPr>
              <a:t></a:t>
            </a:r>
            <a:r>
              <a:rPr kumimoji="0" lang="en-US" altLang="zh-CN">
                <a:solidFill>
                  <a:schemeClr val="tx1"/>
                </a:solidFill>
              </a:rPr>
              <a:t>n</a:t>
            </a:r>
            <a:r>
              <a:rPr kumimoji="0" lang="zh-CN" altLang="en-US">
                <a:solidFill>
                  <a:schemeClr val="tx1"/>
                </a:solidFill>
              </a:rPr>
              <a:t>阶方矩阵</a:t>
            </a:r>
            <a:r>
              <a:rPr kumimoji="0" lang="en-US" altLang="zh-CN">
                <a:solidFill>
                  <a:schemeClr val="tx1"/>
                </a:solidFill>
              </a:rPr>
              <a:t>A=(a</a:t>
            </a:r>
            <a:r>
              <a:rPr kumimoji="0" lang="en-US" altLang="zh-CN" baseline="-25000">
                <a:solidFill>
                  <a:schemeClr val="tx1"/>
                </a:solidFill>
              </a:rPr>
              <a:t>ij</a:t>
            </a:r>
            <a:r>
              <a:rPr kumimoji="0" lang="en-US" altLang="zh-CN">
                <a:solidFill>
                  <a:schemeClr val="tx1"/>
                </a:solidFill>
              </a:rPr>
              <a:t>) </a:t>
            </a:r>
            <a:r>
              <a:rPr kumimoji="0" lang="en-US" altLang="zh-CN" baseline="-25000">
                <a:solidFill>
                  <a:schemeClr val="tx1"/>
                </a:solidFill>
              </a:rPr>
              <a:t>n</a:t>
            </a:r>
            <a:r>
              <a:rPr kumimoji="0" lang="en-US" altLang="zh-CN" baseline="-25000">
                <a:solidFill>
                  <a:schemeClr val="tx1"/>
                </a:solidFill>
                <a:sym typeface="Symbol" charset="0"/>
              </a:rPr>
              <a:t></a:t>
            </a:r>
            <a:r>
              <a:rPr kumimoji="0" lang="en-US" altLang="zh-CN" baseline="-25000">
                <a:solidFill>
                  <a:schemeClr val="tx1"/>
                </a:solidFill>
              </a:rPr>
              <a:t>n</a:t>
            </a:r>
            <a:r>
              <a:rPr kumimoji="0" lang="zh-CN" altLang="en-US">
                <a:solidFill>
                  <a:schemeClr val="tx1"/>
                </a:solidFill>
              </a:rPr>
              <a:t>，其中</a:t>
            </a:r>
          </a:p>
        </p:txBody>
      </p:sp>
      <p:graphicFrame>
        <p:nvGraphicFramePr>
          <p:cNvPr id="89091" name="Object 8"/>
          <p:cNvGraphicFramePr>
            <a:graphicFrameLocks noChangeAspect="1"/>
          </p:cNvGraphicFramePr>
          <p:nvPr/>
        </p:nvGraphicFramePr>
        <p:xfrm>
          <a:off x="1512888" y="5053013"/>
          <a:ext cx="4859337" cy="895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101" name="公式" r:id="rId4" imgW="2273300" imgH="419100" progId="Equation.3">
                  <p:embed/>
                </p:oleObj>
              </mc:Choice>
              <mc:Fallback>
                <p:oleObj name="公式" r:id="rId4" imgW="2273300" imgH="41910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12888" y="5053013"/>
                        <a:ext cx="4859337" cy="895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 Box 9" descr="Large confetti"/>
          <p:cNvSpPr txBox="1">
            <a:spLocks noGrp="1" noChangeArrowheads="1"/>
          </p:cNvSpPr>
          <p:nvPr>
            <p:ph type="title"/>
          </p:nvPr>
        </p:nvSpPr>
        <p:spPr>
          <a:xfrm>
            <a:off x="735013" y="260350"/>
            <a:ext cx="5060950" cy="936625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sz="4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隶书" pitchFamily="2" charset="-122"/>
                <a:ea typeface="华文隶书" pitchFamily="2" charset="-122"/>
              </a:rPr>
              <a:t>六</a:t>
            </a:r>
            <a:r>
              <a:rPr lang="en-US" altLang="zh-CN" sz="4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隶书" pitchFamily="2" charset="-122"/>
                <a:ea typeface="华文隶书" pitchFamily="2" charset="-122"/>
              </a:rPr>
              <a:t>. </a:t>
            </a:r>
            <a:r>
              <a:rPr lang="zh-CN" altLang="en-US" sz="4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隶书" pitchFamily="2" charset="-122"/>
                <a:ea typeface="华文隶书" pitchFamily="2" charset="-122"/>
              </a:rPr>
              <a:t>图的矩阵描述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890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8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8908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7" dur="500"/>
                                        <p:tgtEl>
                                          <p:spTgt spid="890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0" dur="500"/>
                                        <p:tgtEl>
                                          <p:spTgt spid="890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089" grpId="0" build="p"/>
      <p:bldP spid="8909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86" name="Rectangle 2" descr="Large confetti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dirty="0">
                <a:latin typeface="Times New Roman" charset="0"/>
                <a:ea typeface="宋体" charset="0"/>
              </a:rPr>
              <a:t>图的基本概念与模型</a:t>
            </a:r>
          </a:p>
        </p:txBody>
      </p:sp>
      <p:sp>
        <p:nvSpPr>
          <p:cNvPr id="2253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0825" y="1125538"/>
            <a:ext cx="8135938" cy="1439862"/>
          </a:xfrm>
        </p:spPr>
        <p:txBody>
          <a:bodyPr/>
          <a:lstStyle/>
          <a:p>
            <a:pPr marL="0" indent="0" eaLnBrk="1" hangingPunct="1">
              <a:lnSpc>
                <a:spcPct val="100000"/>
              </a:lnSpc>
              <a:spcBef>
                <a:spcPct val="50000"/>
              </a:spcBef>
              <a:buSzTx/>
              <a:buFontTx/>
              <a:buNone/>
            </a:pPr>
            <a:r>
              <a:rPr lang="zh-CN" altLang="en-US">
                <a:solidFill>
                  <a:schemeClr val="tx1"/>
                </a:solidFill>
                <a:latin typeface="Times New Roman" charset="0"/>
                <a:ea typeface="华文细黑" charset="0"/>
              </a:rPr>
              <a:t>图论中图是由点和边构成，可以反映一些对象之间的关系。</a:t>
            </a:r>
          </a:p>
          <a:p>
            <a:pPr marL="0" indent="0" eaLnBrk="1" hangingPunct="1">
              <a:buFontTx/>
              <a:buNone/>
            </a:pPr>
            <a:r>
              <a:rPr lang="zh-CN" altLang="en-US">
                <a:solidFill>
                  <a:schemeClr val="tx1"/>
                </a:solidFill>
                <a:latin typeface="Times New Roman" charset="0"/>
                <a:ea typeface="华文细黑" charset="0"/>
              </a:rPr>
              <a:t>一般情况下图中点的相对位置如何、点与点之间联线的长短曲直，对于反映对象之间的关系并不是重要的。</a:t>
            </a:r>
          </a:p>
        </p:txBody>
      </p:sp>
      <p:sp>
        <p:nvSpPr>
          <p:cNvPr id="323610" name="Text Box 26"/>
          <p:cNvSpPr txBox="1">
            <a:spLocks noChangeArrowheads="1"/>
          </p:cNvSpPr>
          <p:nvPr/>
        </p:nvSpPr>
        <p:spPr bwMode="auto">
          <a:xfrm>
            <a:off x="250825" y="2492375"/>
            <a:ext cx="8424863" cy="1462088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defTabSz="620713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defTabSz="620713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defTabSz="620713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defTabSz="620713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defTabSz="620713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defTabSz="620713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defTabSz="620713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defTabSz="620713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defTabSz="620713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spcBef>
                <a:spcPct val="15000"/>
              </a:spcBef>
              <a:defRPr/>
            </a:pPr>
            <a:r>
              <a:rPr lang="zh-CN" altLang="en-US" smtClean="0">
                <a:solidFill>
                  <a:srgbClr val="A5002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图的定义：</a:t>
            </a:r>
          </a:p>
          <a:p>
            <a:pPr eaLnBrk="1" hangingPunct="1">
              <a:spcBef>
                <a:spcPct val="15000"/>
              </a:spcBef>
              <a:defRPr/>
            </a:pPr>
            <a:r>
              <a:rPr lang="zh-CN" altLang="en-US" smtClean="0"/>
              <a:t>	若用点表示研究的对象，用边表示这些对象之间的联系，则图</a:t>
            </a:r>
            <a:r>
              <a:rPr lang="en-US" altLang="zh-CN" smtClean="0"/>
              <a:t>G</a:t>
            </a:r>
            <a:r>
              <a:rPr lang="zh-CN" altLang="en-US" smtClean="0"/>
              <a:t>可以定义为点和边的集合，记作：</a:t>
            </a:r>
          </a:p>
        </p:txBody>
      </p:sp>
      <p:graphicFrame>
        <p:nvGraphicFramePr>
          <p:cNvPr id="22532" name="Object 27"/>
          <p:cNvGraphicFramePr>
            <a:graphicFrameLocks noChangeAspect="1"/>
          </p:cNvGraphicFramePr>
          <p:nvPr/>
        </p:nvGraphicFramePr>
        <p:xfrm>
          <a:off x="3033713" y="4008438"/>
          <a:ext cx="1766887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43" name="公式" r:id="rId3" imgW="673100" imgH="203200" progId="Equation.3">
                  <p:embed/>
                </p:oleObj>
              </mc:Choice>
              <mc:Fallback>
                <p:oleObj name="公式" r:id="rId3" imgW="673100" imgH="203200" progId="Equation.3">
                  <p:embed/>
                  <p:pic>
                    <p:nvPicPr>
                      <p:cNvPr id="0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33713" y="4008438"/>
                        <a:ext cx="1766887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533" name="Text Box 28"/>
          <p:cNvSpPr txBox="1">
            <a:spLocks noChangeArrowheads="1"/>
          </p:cNvSpPr>
          <p:nvPr/>
        </p:nvSpPr>
        <p:spPr bwMode="auto">
          <a:xfrm>
            <a:off x="395288" y="4437063"/>
            <a:ext cx="7777162" cy="493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r>
              <a:rPr lang="zh-CN" altLang="en-US" sz="2200"/>
              <a:t>其中</a:t>
            </a:r>
            <a:r>
              <a:rPr lang="en-US" altLang="zh-CN" sz="2200"/>
              <a:t>: V</a:t>
            </a:r>
            <a:r>
              <a:rPr lang="en-US" altLang="zh-CN" sz="2200">
                <a:latin typeface="华文细黑" charset="0"/>
              </a:rPr>
              <a:t>——</a:t>
            </a:r>
            <a:r>
              <a:rPr lang="zh-CN" altLang="en-US" sz="2200"/>
              <a:t>点集   </a:t>
            </a:r>
            <a:r>
              <a:rPr lang="en-US" altLang="zh-CN" sz="2200"/>
              <a:t>E</a:t>
            </a:r>
            <a:r>
              <a:rPr lang="en-US" altLang="zh-CN" sz="2200">
                <a:latin typeface="华文细黑" charset="0"/>
              </a:rPr>
              <a:t>——</a:t>
            </a:r>
            <a:r>
              <a:rPr lang="zh-CN" altLang="en-US" sz="2200"/>
              <a:t>边集</a:t>
            </a:r>
          </a:p>
        </p:txBody>
      </p:sp>
      <p:sp>
        <p:nvSpPr>
          <p:cNvPr id="22534" name="Text Box 29"/>
          <p:cNvSpPr txBox="1">
            <a:spLocks noChangeArrowheads="1"/>
          </p:cNvSpPr>
          <p:nvPr/>
        </p:nvSpPr>
        <p:spPr bwMode="auto">
          <a:xfrm>
            <a:off x="323850" y="5013325"/>
            <a:ext cx="8137525" cy="968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r>
              <a:rPr lang="en-US" altLang="zh-CN">
                <a:solidFill>
                  <a:srgbClr val="A50021"/>
                </a:solidFill>
              </a:rPr>
              <a:t>※</a:t>
            </a:r>
            <a:r>
              <a:rPr lang="en-US" altLang="zh-CN"/>
              <a:t> </a:t>
            </a:r>
            <a:r>
              <a:rPr lang="zh-CN" altLang="en-US"/>
              <a:t>图</a:t>
            </a:r>
            <a:r>
              <a:rPr lang="en-US" altLang="zh-CN"/>
              <a:t>G</a:t>
            </a:r>
            <a:r>
              <a:rPr lang="zh-CN" altLang="en-US"/>
              <a:t>区别于几何学中的图。这里只关心图中有多少个点以及哪些点之间有连线。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236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2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2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25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3610" grpId="0"/>
      <p:bldP spid="22533" grpId="0"/>
      <p:bldP spid="22534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002" name="Rectangle 2" descr="Large confetti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>
                <a:latin typeface="Times New Roman" charset="0"/>
                <a:ea typeface="宋体" charset="0"/>
              </a:rPr>
              <a:t>图的基本概念与模型</a:t>
            </a:r>
          </a:p>
        </p:txBody>
      </p:sp>
      <p:grpSp>
        <p:nvGrpSpPr>
          <p:cNvPr id="91138" name="Group 4"/>
          <p:cNvGrpSpPr>
            <a:grpSpLocks/>
          </p:cNvGrpSpPr>
          <p:nvPr/>
        </p:nvGrpSpPr>
        <p:grpSpPr bwMode="auto">
          <a:xfrm>
            <a:off x="684213" y="1631950"/>
            <a:ext cx="3581400" cy="2949575"/>
            <a:chOff x="1728" y="240"/>
            <a:chExt cx="2256" cy="1858"/>
          </a:xfrm>
        </p:grpSpPr>
        <p:sp>
          <p:nvSpPr>
            <p:cNvPr id="91141" name="Text Box 5"/>
            <p:cNvSpPr txBox="1">
              <a:spLocks noChangeAspect="1" noChangeArrowheads="1"/>
            </p:cNvSpPr>
            <p:nvPr/>
          </p:nvSpPr>
          <p:spPr bwMode="auto">
            <a:xfrm>
              <a:off x="2246" y="1776"/>
              <a:ext cx="490" cy="3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 algn="just">
                <a:lnSpc>
                  <a:spcPct val="100000"/>
                </a:lnSpc>
                <a:spcBef>
                  <a:spcPct val="0"/>
                </a:spcBef>
                <a:buSzTx/>
              </a:pPr>
              <a:r>
                <a:rPr lang="en-US" altLang="zh-CN" sz="2000" i="1">
                  <a:solidFill>
                    <a:schemeClr val="tx1"/>
                  </a:solidFill>
                  <a:ea typeface="宋体" charset="0"/>
                  <a:cs typeface="宋体" charset="0"/>
                </a:rPr>
                <a:t>v</a:t>
              </a:r>
              <a:r>
                <a:rPr lang="en-US" altLang="zh-CN" sz="2000" baseline="-30000">
                  <a:solidFill>
                    <a:schemeClr val="tx1"/>
                  </a:solidFill>
                  <a:ea typeface="宋体" charset="0"/>
                  <a:cs typeface="宋体" charset="0"/>
                </a:rPr>
                <a:t>5</a:t>
              </a:r>
              <a:endParaRPr lang="en-US" altLang="zh-CN" sz="2000">
                <a:solidFill>
                  <a:schemeClr val="tx1"/>
                </a:solidFill>
                <a:ea typeface="宋体" charset="0"/>
                <a:cs typeface="宋体" charset="0"/>
              </a:endParaRPr>
            </a:p>
            <a:p>
              <a:pPr eaLnBrk="0" hangingPunct="0">
                <a:lnSpc>
                  <a:spcPct val="100000"/>
                </a:lnSpc>
                <a:spcBef>
                  <a:spcPct val="0"/>
                </a:spcBef>
                <a:buSzTx/>
              </a:pPr>
              <a:endParaRPr lang="en-US" altLang="zh-CN" sz="2000">
                <a:solidFill>
                  <a:schemeClr val="tx1"/>
                </a:solidFill>
                <a:ea typeface="宋体" charset="0"/>
                <a:cs typeface="宋体" charset="0"/>
              </a:endParaRPr>
            </a:p>
          </p:txBody>
        </p:sp>
        <p:sp>
          <p:nvSpPr>
            <p:cNvPr id="91142" name="AutoShape 6"/>
            <p:cNvSpPr>
              <a:spLocks noChangeAspect="1" noChangeArrowheads="1"/>
            </p:cNvSpPr>
            <p:nvPr/>
          </p:nvSpPr>
          <p:spPr bwMode="auto">
            <a:xfrm>
              <a:off x="1973" y="493"/>
              <a:ext cx="1590" cy="1272"/>
            </a:xfrm>
            <a:prstGeom prst="hexagon">
              <a:avLst>
                <a:gd name="adj" fmla="val 31250"/>
                <a:gd name="vf" fmla="val 115470"/>
              </a:avLst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1143" name="Line 7"/>
            <p:cNvSpPr>
              <a:spLocks noChangeAspect="1" noChangeShapeType="1"/>
            </p:cNvSpPr>
            <p:nvPr/>
          </p:nvSpPr>
          <p:spPr bwMode="auto">
            <a:xfrm>
              <a:off x="2371" y="493"/>
              <a:ext cx="0" cy="127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1144" name="Line 8"/>
            <p:cNvSpPr>
              <a:spLocks noChangeAspect="1" noChangeShapeType="1"/>
            </p:cNvSpPr>
            <p:nvPr/>
          </p:nvSpPr>
          <p:spPr bwMode="auto">
            <a:xfrm>
              <a:off x="3155" y="493"/>
              <a:ext cx="0" cy="127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1145" name="Line 9"/>
            <p:cNvSpPr>
              <a:spLocks noChangeAspect="1" noChangeShapeType="1"/>
            </p:cNvSpPr>
            <p:nvPr/>
          </p:nvSpPr>
          <p:spPr bwMode="auto">
            <a:xfrm>
              <a:off x="1973" y="1129"/>
              <a:ext cx="159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1146" name="Text Box 10"/>
            <p:cNvSpPr txBox="1">
              <a:spLocks noChangeAspect="1" noChangeArrowheads="1"/>
            </p:cNvSpPr>
            <p:nvPr/>
          </p:nvSpPr>
          <p:spPr bwMode="auto">
            <a:xfrm>
              <a:off x="2187" y="240"/>
              <a:ext cx="326" cy="3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 algn="just">
                <a:lnSpc>
                  <a:spcPct val="100000"/>
                </a:lnSpc>
                <a:spcBef>
                  <a:spcPct val="0"/>
                </a:spcBef>
                <a:buSzTx/>
              </a:pPr>
              <a:r>
                <a:rPr lang="en-US" altLang="zh-CN" sz="2000" i="1">
                  <a:solidFill>
                    <a:schemeClr val="tx1"/>
                  </a:solidFill>
                  <a:ea typeface="宋体" charset="0"/>
                  <a:cs typeface="宋体" charset="0"/>
                </a:rPr>
                <a:t>v</a:t>
              </a:r>
              <a:r>
                <a:rPr lang="en-US" altLang="zh-CN" sz="2000" baseline="-30000">
                  <a:solidFill>
                    <a:schemeClr val="tx1"/>
                  </a:solidFill>
                  <a:ea typeface="宋体" charset="0"/>
                  <a:cs typeface="宋体" charset="0"/>
                </a:rPr>
                <a:t>1</a:t>
              </a:r>
              <a:endParaRPr lang="en-US" altLang="zh-CN" sz="2000">
                <a:solidFill>
                  <a:schemeClr val="tx1"/>
                </a:solidFill>
                <a:ea typeface="宋体" charset="0"/>
                <a:cs typeface="宋体" charset="0"/>
              </a:endParaRPr>
            </a:p>
            <a:p>
              <a:pPr eaLnBrk="0" hangingPunct="0">
                <a:lnSpc>
                  <a:spcPct val="100000"/>
                </a:lnSpc>
                <a:spcBef>
                  <a:spcPct val="0"/>
                </a:spcBef>
                <a:buSzTx/>
              </a:pPr>
              <a:endParaRPr lang="en-US" altLang="zh-CN" sz="2000">
                <a:solidFill>
                  <a:schemeClr val="tx1"/>
                </a:solidFill>
                <a:ea typeface="宋体" charset="0"/>
                <a:cs typeface="宋体" charset="0"/>
              </a:endParaRPr>
            </a:p>
          </p:txBody>
        </p:sp>
        <p:sp>
          <p:nvSpPr>
            <p:cNvPr id="91147" name="Text Box 11"/>
            <p:cNvSpPr txBox="1">
              <a:spLocks noChangeAspect="1" noChangeArrowheads="1"/>
            </p:cNvSpPr>
            <p:nvPr/>
          </p:nvSpPr>
          <p:spPr bwMode="auto">
            <a:xfrm>
              <a:off x="3088" y="250"/>
              <a:ext cx="368" cy="3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 algn="just">
                <a:lnSpc>
                  <a:spcPct val="100000"/>
                </a:lnSpc>
                <a:spcBef>
                  <a:spcPct val="0"/>
                </a:spcBef>
                <a:buSzTx/>
              </a:pPr>
              <a:r>
                <a:rPr lang="en-US" altLang="zh-CN" sz="2000" i="1">
                  <a:solidFill>
                    <a:schemeClr val="tx1"/>
                  </a:solidFill>
                  <a:ea typeface="宋体" charset="0"/>
                  <a:cs typeface="宋体" charset="0"/>
                </a:rPr>
                <a:t>v</a:t>
              </a:r>
              <a:r>
                <a:rPr lang="en-US" altLang="zh-CN" sz="2000" baseline="-30000">
                  <a:solidFill>
                    <a:schemeClr val="tx1"/>
                  </a:solidFill>
                  <a:ea typeface="宋体" charset="0"/>
                  <a:cs typeface="宋体" charset="0"/>
                </a:rPr>
                <a:t>2</a:t>
              </a:r>
              <a:endParaRPr lang="en-US" altLang="zh-CN" sz="2000">
                <a:solidFill>
                  <a:schemeClr val="tx1"/>
                </a:solidFill>
                <a:ea typeface="宋体" charset="0"/>
                <a:cs typeface="宋体" charset="0"/>
              </a:endParaRPr>
            </a:p>
            <a:p>
              <a:pPr eaLnBrk="0" hangingPunct="0">
                <a:lnSpc>
                  <a:spcPct val="100000"/>
                </a:lnSpc>
                <a:spcBef>
                  <a:spcPct val="0"/>
                </a:spcBef>
                <a:buSzTx/>
              </a:pPr>
              <a:endParaRPr lang="en-US" altLang="zh-CN" sz="2000">
                <a:solidFill>
                  <a:schemeClr val="tx1"/>
                </a:solidFill>
                <a:ea typeface="宋体" charset="0"/>
                <a:cs typeface="宋体" charset="0"/>
              </a:endParaRPr>
            </a:p>
          </p:txBody>
        </p:sp>
        <p:sp>
          <p:nvSpPr>
            <p:cNvPr id="91148" name="Text Box 12"/>
            <p:cNvSpPr txBox="1">
              <a:spLocks noChangeAspect="1" noChangeArrowheads="1"/>
            </p:cNvSpPr>
            <p:nvPr/>
          </p:nvSpPr>
          <p:spPr bwMode="auto">
            <a:xfrm>
              <a:off x="3617" y="978"/>
              <a:ext cx="367" cy="3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 algn="just">
                <a:lnSpc>
                  <a:spcPct val="100000"/>
                </a:lnSpc>
                <a:spcBef>
                  <a:spcPct val="0"/>
                </a:spcBef>
                <a:buSzTx/>
              </a:pPr>
              <a:r>
                <a:rPr lang="en-US" altLang="zh-CN" sz="2000" i="1">
                  <a:solidFill>
                    <a:schemeClr val="tx1"/>
                  </a:solidFill>
                  <a:ea typeface="宋体" charset="0"/>
                  <a:cs typeface="宋体" charset="0"/>
                </a:rPr>
                <a:t>v</a:t>
              </a:r>
              <a:r>
                <a:rPr lang="en-US" altLang="zh-CN" sz="2000" baseline="-30000">
                  <a:solidFill>
                    <a:schemeClr val="tx1"/>
                  </a:solidFill>
                  <a:ea typeface="宋体" charset="0"/>
                  <a:cs typeface="宋体" charset="0"/>
                </a:rPr>
                <a:t>3</a:t>
              </a:r>
              <a:endParaRPr lang="en-US" altLang="zh-CN" sz="2000">
                <a:solidFill>
                  <a:schemeClr val="tx1"/>
                </a:solidFill>
                <a:ea typeface="宋体" charset="0"/>
                <a:cs typeface="宋体" charset="0"/>
              </a:endParaRPr>
            </a:p>
            <a:p>
              <a:pPr eaLnBrk="0" hangingPunct="0">
                <a:lnSpc>
                  <a:spcPct val="100000"/>
                </a:lnSpc>
                <a:spcBef>
                  <a:spcPct val="0"/>
                </a:spcBef>
                <a:buSzTx/>
              </a:pPr>
              <a:endParaRPr lang="en-US" altLang="zh-CN" sz="2000">
                <a:solidFill>
                  <a:schemeClr val="tx1"/>
                </a:solidFill>
                <a:ea typeface="宋体" charset="0"/>
                <a:cs typeface="宋体" charset="0"/>
              </a:endParaRPr>
            </a:p>
          </p:txBody>
        </p:sp>
        <p:sp>
          <p:nvSpPr>
            <p:cNvPr id="91149" name="Text Box 13"/>
            <p:cNvSpPr txBox="1">
              <a:spLocks noChangeAspect="1" noChangeArrowheads="1"/>
            </p:cNvSpPr>
            <p:nvPr/>
          </p:nvSpPr>
          <p:spPr bwMode="auto">
            <a:xfrm>
              <a:off x="3132" y="1746"/>
              <a:ext cx="612" cy="3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 algn="just">
                <a:lnSpc>
                  <a:spcPct val="100000"/>
                </a:lnSpc>
                <a:spcBef>
                  <a:spcPct val="0"/>
                </a:spcBef>
                <a:buSzTx/>
              </a:pPr>
              <a:r>
                <a:rPr lang="en-US" altLang="zh-CN" sz="2000" i="1">
                  <a:solidFill>
                    <a:schemeClr val="tx1"/>
                  </a:solidFill>
                  <a:ea typeface="宋体" charset="0"/>
                  <a:cs typeface="宋体" charset="0"/>
                </a:rPr>
                <a:t>v</a:t>
              </a:r>
              <a:r>
                <a:rPr lang="en-US" altLang="zh-CN" sz="2000" baseline="-30000">
                  <a:solidFill>
                    <a:schemeClr val="tx1"/>
                  </a:solidFill>
                  <a:ea typeface="宋体" charset="0"/>
                  <a:cs typeface="宋体" charset="0"/>
                </a:rPr>
                <a:t>4</a:t>
              </a:r>
              <a:endParaRPr lang="en-US" altLang="zh-CN" sz="2000">
                <a:solidFill>
                  <a:schemeClr val="tx1"/>
                </a:solidFill>
                <a:ea typeface="宋体" charset="0"/>
                <a:cs typeface="宋体" charset="0"/>
              </a:endParaRPr>
            </a:p>
            <a:p>
              <a:pPr eaLnBrk="0" hangingPunct="0">
                <a:lnSpc>
                  <a:spcPct val="100000"/>
                </a:lnSpc>
                <a:spcBef>
                  <a:spcPct val="0"/>
                </a:spcBef>
                <a:buSzTx/>
              </a:pPr>
              <a:endParaRPr lang="en-US" altLang="zh-CN" sz="2000">
                <a:solidFill>
                  <a:schemeClr val="tx1"/>
                </a:solidFill>
                <a:ea typeface="宋体" charset="0"/>
                <a:cs typeface="宋体" charset="0"/>
              </a:endParaRPr>
            </a:p>
          </p:txBody>
        </p:sp>
        <p:sp>
          <p:nvSpPr>
            <p:cNvPr id="91150" name="Text Box 14"/>
            <p:cNvSpPr txBox="1">
              <a:spLocks noChangeAspect="1" noChangeArrowheads="1"/>
            </p:cNvSpPr>
            <p:nvPr/>
          </p:nvSpPr>
          <p:spPr bwMode="auto">
            <a:xfrm>
              <a:off x="1728" y="917"/>
              <a:ext cx="367" cy="4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 algn="just">
                <a:lnSpc>
                  <a:spcPct val="100000"/>
                </a:lnSpc>
                <a:spcBef>
                  <a:spcPct val="0"/>
                </a:spcBef>
                <a:buSzTx/>
              </a:pPr>
              <a:r>
                <a:rPr lang="en-US" altLang="zh-CN" sz="2000" i="1">
                  <a:solidFill>
                    <a:schemeClr val="tx1"/>
                  </a:solidFill>
                  <a:ea typeface="宋体" charset="0"/>
                  <a:cs typeface="宋体" charset="0"/>
                </a:rPr>
                <a:t>v</a:t>
              </a:r>
              <a:r>
                <a:rPr lang="en-US" altLang="zh-CN" sz="2000" baseline="-30000">
                  <a:solidFill>
                    <a:schemeClr val="tx1"/>
                  </a:solidFill>
                  <a:ea typeface="宋体" charset="0"/>
                  <a:cs typeface="宋体" charset="0"/>
                </a:rPr>
                <a:t>6</a:t>
              </a:r>
              <a:endParaRPr lang="en-US" altLang="zh-CN" sz="2000">
                <a:solidFill>
                  <a:schemeClr val="tx1"/>
                </a:solidFill>
                <a:ea typeface="宋体" charset="0"/>
                <a:cs typeface="宋体" charset="0"/>
              </a:endParaRPr>
            </a:p>
            <a:p>
              <a:pPr eaLnBrk="0" hangingPunct="0">
                <a:lnSpc>
                  <a:spcPct val="100000"/>
                </a:lnSpc>
                <a:spcBef>
                  <a:spcPct val="0"/>
                </a:spcBef>
                <a:buSzTx/>
              </a:pPr>
              <a:endParaRPr lang="en-US" altLang="zh-CN" sz="2000">
                <a:solidFill>
                  <a:schemeClr val="tx1"/>
                </a:solidFill>
                <a:ea typeface="宋体" charset="0"/>
                <a:cs typeface="宋体" charset="0"/>
              </a:endParaRPr>
            </a:p>
          </p:txBody>
        </p:sp>
        <p:sp>
          <p:nvSpPr>
            <p:cNvPr id="91151" name="Text Box 15"/>
            <p:cNvSpPr txBox="1">
              <a:spLocks noChangeAspect="1" noChangeArrowheads="1"/>
            </p:cNvSpPr>
            <p:nvPr/>
          </p:nvSpPr>
          <p:spPr bwMode="auto">
            <a:xfrm>
              <a:off x="2585" y="281"/>
              <a:ext cx="367" cy="3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 algn="just">
                <a:lnSpc>
                  <a:spcPct val="100000"/>
                </a:lnSpc>
                <a:spcBef>
                  <a:spcPct val="0"/>
                </a:spcBef>
                <a:buSzTx/>
              </a:pPr>
              <a:r>
                <a:rPr lang="en-US" altLang="zh-CN" sz="2000">
                  <a:solidFill>
                    <a:schemeClr val="tx1"/>
                  </a:solidFill>
                  <a:ea typeface="宋体" charset="0"/>
                  <a:cs typeface="宋体" charset="0"/>
                </a:rPr>
                <a:t>4</a:t>
              </a:r>
            </a:p>
            <a:p>
              <a:pPr eaLnBrk="0" hangingPunct="0">
                <a:lnSpc>
                  <a:spcPct val="100000"/>
                </a:lnSpc>
                <a:spcBef>
                  <a:spcPct val="0"/>
                </a:spcBef>
                <a:buSzTx/>
              </a:pPr>
              <a:endParaRPr lang="en-US" altLang="zh-CN" sz="2000">
                <a:solidFill>
                  <a:schemeClr val="tx1"/>
                </a:solidFill>
                <a:ea typeface="宋体" charset="0"/>
                <a:cs typeface="宋体" charset="0"/>
              </a:endParaRPr>
            </a:p>
          </p:txBody>
        </p:sp>
        <p:sp>
          <p:nvSpPr>
            <p:cNvPr id="91152" name="Text Box 16"/>
            <p:cNvSpPr txBox="1">
              <a:spLocks noChangeAspect="1" noChangeArrowheads="1"/>
            </p:cNvSpPr>
            <p:nvPr/>
          </p:nvSpPr>
          <p:spPr bwMode="auto">
            <a:xfrm>
              <a:off x="2033" y="599"/>
              <a:ext cx="367" cy="3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 algn="just">
                <a:lnSpc>
                  <a:spcPct val="100000"/>
                </a:lnSpc>
                <a:spcBef>
                  <a:spcPct val="0"/>
                </a:spcBef>
                <a:buSzTx/>
              </a:pPr>
              <a:r>
                <a:rPr lang="en-US" altLang="zh-CN" sz="2000">
                  <a:solidFill>
                    <a:schemeClr val="tx1"/>
                  </a:solidFill>
                  <a:ea typeface="宋体" charset="0"/>
                  <a:cs typeface="宋体" charset="0"/>
                </a:rPr>
                <a:t>3</a:t>
              </a:r>
            </a:p>
            <a:p>
              <a:pPr eaLnBrk="0" hangingPunct="0">
                <a:lnSpc>
                  <a:spcPct val="100000"/>
                </a:lnSpc>
                <a:spcBef>
                  <a:spcPct val="0"/>
                </a:spcBef>
                <a:buSzTx/>
              </a:pPr>
              <a:endParaRPr lang="en-US" altLang="zh-CN" sz="2000">
                <a:solidFill>
                  <a:schemeClr val="tx1"/>
                </a:solidFill>
                <a:ea typeface="宋体" charset="0"/>
                <a:cs typeface="宋体" charset="0"/>
              </a:endParaRPr>
            </a:p>
          </p:txBody>
        </p:sp>
        <p:sp>
          <p:nvSpPr>
            <p:cNvPr id="91153" name="Text Box 17"/>
            <p:cNvSpPr txBox="1">
              <a:spLocks noChangeAspect="1" noChangeArrowheads="1"/>
            </p:cNvSpPr>
            <p:nvPr/>
          </p:nvSpPr>
          <p:spPr bwMode="auto">
            <a:xfrm>
              <a:off x="1985" y="1313"/>
              <a:ext cx="367" cy="3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 algn="just">
                <a:lnSpc>
                  <a:spcPct val="100000"/>
                </a:lnSpc>
                <a:spcBef>
                  <a:spcPct val="0"/>
                </a:spcBef>
                <a:buSzTx/>
              </a:pPr>
              <a:r>
                <a:rPr lang="en-US" altLang="zh-CN" sz="2000">
                  <a:solidFill>
                    <a:schemeClr val="tx1"/>
                  </a:solidFill>
                  <a:ea typeface="宋体" charset="0"/>
                  <a:cs typeface="宋体" charset="0"/>
                </a:rPr>
                <a:t>3</a:t>
              </a:r>
            </a:p>
            <a:p>
              <a:pPr eaLnBrk="0" hangingPunct="0">
                <a:lnSpc>
                  <a:spcPct val="100000"/>
                </a:lnSpc>
                <a:spcBef>
                  <a:spcPct val="0"/>
                </a:spcBef>
                <a:buSzTx/>
              </a:pPr>
              <a:endParaRPr lang="en-US" altLang="zh-CN" sz="2000">
                <a:solidFill>
                  <a:schemeClr val="tx1"/>
                </a:solidFill>
                <a:ea typeface="宋体" charset="0"/>
                <a:cs typeface="宋体" charset="0"/>
              </a:endParaRPr>
            </a:p>
          </p:txBody>
        </p:sp>
        <p:sp>
          <p:nvSpPr>
            <p:cNvPr id="91154" name="Text Box 18"/>
            <p:cNvSpPr txBox="1">
              <a:spLocks noChangeAspect="1" noChangeArrowheads="1"/>
            </p:cNvSpPr>
            <p:nvPr/>
          </p:nvSpPr>
          <p:spPr bwMode="auto">
            <a:xfrm>
              <a:off x="2585" y="1533"/>
              <a:ext cx="367" cy="3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 algn="just">
                <a:lnSpc>
                  <a:spcPct val="100000"/>
                </a:lnSpc>
                <a:spcBef>
                  <a:spcPct val="0"/>
                </a:spcBef>
                <a:buSzTx/>
              </a:pPr>
              <a:r>
                <a:rPr lang="en-US" altLang="zh-CN" sz="2000">
                  <a:solidFill>
                    <a:schemeClr val="tx1"/>
                  </a:solidFill>
                  <a:ea typeface="宋体" charset="0"/>
                  <a:cs typeface="宋体" charset="0"/>
                </a:rPr>
                <a:t>2</a:t>
              </a:r>
            </a:p>
            <a:p>
              <a:pPr eaLnBrk="0" hangingPunct="0">
                <a:lnSpc>
                  <a:spcPct val="100000"/>
                </a:lnSpc>
                <a:spcBef>
                  <a:spcPct val="0"/>
                </a:spcBef>
                <a:buSzTx/>
              </a:pPr>
              <a:endParaRPr lang="en-US" altLang="zh-CN" sz="2000">
                <a:solidFill>
                  <a:schemeClr val="tx1"/>
                </a:solidFill>
                <a:ea typeface="宋体" charset="0"/>
                <a:cs typeface="宋体" charset="0"/>
              </a:endParaRPr>
            </a:p>
          </p:txBody>
        </p:sp>
        <p:sp>
          <p:nvSpPr>
            <p:cNvPr id="91155" name="Text Box 19"/>
            <p:cNvSpPr txBox="1">
              <a:spLocks noChangeAspect="1" noChangeArrowheads="1"/>
            </p:cNvSpPr>
            <p:nvPr/>
          </p:nvSpPr>
          <p:spPr bwMode="auto">
            <a:xfrm>
              <a:off x="3278" y="579"/>
              <a:ext cx="286" cy="3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 algn="just">
                <a:lnSpc>
                  <a:spcPct val="100000"/>
                </a:lnSpc>
                <a:spcBef>
                  <a:spcPct val="0"/>
                </a:spcBef>
                <a:buSzTx/>
              </a:pPr>
              <a:r>
                <a:rPr lang="en-US" altLang="zh-CN" sz="2000">
                  <a:solidFill>
                    <a:schemeClr val="tx1"/>
                  </a:solidFill>
                  <a:ea typeface="宋体" charset="0"/>
                  <a:cs typeface="宋体" charset="0"/>
                </a:rPr>
                <a:t>2</a:t>
              </a:r>
            </a:p>
            <a:p>
              <a:pPr eaLnBrk="0" hangingPunct="0">
                <a:lnSpc>
                  <a:spcPct val="100000"/>
                </a:lnSpc>
                <a:spcBef>
                  <a:spcPct val="0"/>
                </a:spcBef>
                <a:buSzTx/>
              </a:pPr>
              <a:endParaRPr lang="en-US" altLang="zh-CN" sz="2000">
                <a:solidFill>
                  <a:schemeClr val="tx1"/>
                </a:solidFill>
                <a:ea typeface="宋体" charset="0"/>
                <a:cs typeface="宋体" charset="0"/>
              </a:endParaRPr>
            </a:p>
          </p:txBody>
        </p:sp>
        <p:sp>
          <p:nvSpPr>
            <p:cNvPr id="91156" name="Text Box 20"/>
            <p:cNvSpPr txBox="1">
              <a:spLocks noChangeAspect="1" noChangeArrowheads="1"/>
            </p:cNvSpPr>
            <p:nvPr/>
          </p:nvSpPr>
          <p:spPr bwMode="auto">
            <a:xfrm>
              <a:off x="3319" y="1321"/>
              <a:ext cx="367" cy="3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 algn="just">
                <a:lnSpc>
                  <a:spcPct val="100000"/>
                </a:lnSpc>
                <a:spcBef>
                  <a:spcPct val="0"/>
                </a:spcBef>
                <a:buSzTx/>
              </a:pPr>
              <a:r>
                <a:rPr lang="en-US" altLang="zh-CN" sz="2000">
                  <a:solidFill>
                    <a:schemeClr val="tx1"/>
                  </a:solidFill>
                  <a:ea typeface="宋体" charset="0"/>
                  <a:cs typeface="宋体" charset="0"/>
                </a:rPr>
                <a:t>5</a:t>
              </a:r>
            </a:p>
            <a:p>
              <a:pPr eaLnBrk="0" hangingPunct="0">
                <a:lnSpc>
                  <a:spcPct val="100000"/>
                </a:lnSpc>
                <a:spcBef>
                  <a:spcPct val="0"/>
                </a:spcBef>
                <a:buSzTx/>
              </a:pPr>
              <a:endParaRPr lang="en-US" altLang="zh-CN" sz="2000">
                <a:solidFill>
                  <a:schemeClr val="tx1"/>
                </a:solidFill>
                <a:ea typeface="宋体" charset="0"/>
                <a:cs typeface="宋体" charset="0"/>
              </a:endParaRPr>
            </a:p>
          </p:txBody>
        </p:sp>
        <p:sp>
          <p:nvSpPr>
            <p:cNvPr id="91157" name="Text Box 21"/>
            <p:cNvSpPr txBox="1">
              <a:spLocks noChangeAspect="1" noChangeArrowheads="1"/>
            </p:cNvSpPr>
            <p:nvPr/>
          </p:nvSpPr>
          <p:spPr bwMode="auto">
            <a:xfrm>
              <a:off x="2472" y="599"/>
              <a:ext cx="368" cy="3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 algn="just">
                <a:lnSpc>
                  <a:spcPct val="100000"/>
                </a:lnSpc>
                <a:spcBef>
                  <a:spcPct val="0"/>
                </a:spcBef>
                <a:buSzTx/>
              </a:pPr>
              <a:r>
                <a:rPr lang="en-US" altLang="zh-CN" sz="2000">
                  <a:solidFill>
                    <a:schemeClr val="tx1"/>
                  </a:solidFill>
                  <a:ea typeface="宋体" charset="0"/>
                  <a:cs typeface="宋体" charset="0"/>
                </a:rPr>
                <a:t>6</a:t>
              </a:r>
            </a:p>
            <a:p>
              <a:pPr eaLnBrk="0" hangingPunct="0">
                <a:lnSpc>
                  <a:spcPct val="100000"/>
                </a:lnSpc>
                <a:spcBef>
                  <a:spcPct val="0"/>
                </a:spcBef>
                <a:buSzTx/>
              </a:pPr>
              <a:endParaRPr lang="en-US" altLang="zh-CN" sz="2000">
                <a:solidFill>
                  <a:schemeClr val="tx1"/>
                </a:solidFill>
                <a:ea typeface="宋体" charset="0"/>
                <a:cs typeface="宋体" charset="0"/>
              </a:endParaRPr>
            </a:p>
          </p:txBody>
        </p:sp>
        <p:sp>
          <p:nvSpPr>
            <p:cNvPr id="91158" name="Text Box 22"/>
            <p:cNvSpPr txBox="1">
              <a:spLocks noChangeAspect="1" noChangeArrowheads="1"/>
            </p:cNvSpPr>
            <p:nvPr/>
          </p:nvSpPr>
          <p:spPr bwMode="auto">
            <a:xfrm>
              <a:off x="2320" y="1194"/>
              <a:ext cx="367" cy="3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 algn="just">
                <a:lnSpc>
                  <a:spcPct val="100000"/>
                </a:lnSpc>
                <a:spcBef>
                  <a:spcPct val="0"/>
                </a:spcBef>
                <a:buSzTx/>
              </a:pPr>
              <a:r>
                <a:rPr lang="en-US" altLang="zh-CN" sz="2000">
                  <a:solidFill>
                    <a:schemeClr val="tx1"/>
                  </a:solidFill>
                  <a:ea typeface="宋体" charset="0"/>
                  <a:cs typeface="宋体" charset="0"/>
                </a:rPr>
                <a:t>4</a:t>
              </a:r>
            </a:p>
            <a:p>
              <a:pPr eaLnBrk="0" hangingPunct="0">
                <a:lnSpc>
                  <a:spcPct val="100000"/>
                </a:lnSpc>
                <a:spcBef>
                  <a:spcPct val="0"/>
                </a:spcBef>
                <a:buSzTx/>
              </a:pPr>
              <a:endParaRPr lang="en-US" altLang="zh-CN" sz="2000">
                <a:solidFill>
                  <a:schemeClr val="tx1"/>
                </a:solidFill>
                <a:ea typeface="宋体" charset="0"/>
                <a:cs typeface="宋体" charset="0"/>
              </a:endParaRPr>
            </a:p>
          </p:txBody>
        </p:sp>
        <p:sp>
          <p:nvSpPr>
            <p:cNvPr id="91159" name="Text Box 23"/>
            <p:cNvSpPr txBox="1">
              <a:spLocks noChangeAspect="1" noChangeArrowheads="1"/>
            </p:cNvSpPr>
            <p:nvPr/>
          </p:nvSpPr>
          <p:spPr bwMode="auto">
            <a:xfrm>
              <a:off x="2880" y="930"/>
              <a:ext cx="367" cy="3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 algn="just">
                <a:lnSpc>
                  <a:spcPct val="100000"/>
                </a:lnSpc>
                <a:spcBef>
                  <a:spcPct val="0"/>
                </a:spcBef>
                <a:buSzTx/>
              </a:pPr>
              <a:r>
                <a:rPr lang="en-US" altLang="zh-CN" sz="2000">
                  <a:solidFill>
                    <a:schemeClr val="tx1"/>
                  </a:solidFill>
                  <a:ea typeface="宋体" charset="0"/>
                  <a:cs typeface="宋体" charset="0"/>
                </a:rPr>
                <a:t>3</a:t>
              </a:r>
            </a:p>
            <a:p>
              <a:pPr eaLnBrk="0" hangingPunct="0">
                <a:lnSpc>
                  <a:spcPct val="100000"/>
                </a:lnSpc>
                <a:spcBef>
                  <a:spcPct val="0"/>
                </a:spcBef>
                <a:buSzTx/>
              </a:pPr>
              <a:endParaRPr lang="en-US" altLang="zh-CN" sz="2000">
                <a:solidFill>
                  <a:schemeClr val="tx1"/>
                </a:solidFill>
                <a:ea typeface="宋体" charset="0"/>
                <a:cs typeface="宋体" charset="0"/>
              </a:endParaRPr>
            </a:p>
          </p:txBody>
        </p:sp>
        <p:sp>
          <p:nvSpPr>
            <p:cNvPr id="91160" name="Text Box 24"/>
            <p:cNvSpPr txBox="1">
              <a:spLocks noChangeAspect="1" noChangeArrowheads="1"/>
            </p:cNvSpPr>
            <p:nvPr/>
          </p:nvSpPr>
          <p:spPr bwMode="auto">
            <a:xfrm>
              <a:off x="2993" y="640"/>
              <a:ext cx="367" cy="3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 algn="just">
                <a:lnSpc>
                  <a:spcPct val="100000"/>
                </a:lnSpc>
                <a:spcBef>
                  <a:spcPct val="0"/>
                </a:spcBef>
                <a:buSzTx/>
              </a:pPr>
              <a:r>
                <a:rPr lang="en-US" altLang="zh-CN" sz="2000">
                  <a:solidFill>
                    <a:schemeClr val="tx1"/>
                  </a:solidFill>
                  <a:ea typeface="宋体" charset="0"/>
                  <a:cs typeface="宋体" charset="0"/>
                </a:rPr>
                <a:t>7</a:t>
              </a:r>
            </a:p>
            <a:p>
              <a:pPr eaLnBrk="0" hangingPunct="0">
                <a:lnSpc>
                  <a:spcPct val="100000"/>
                </a:lnSpc>
                <a:spcBef>
                  <a:spcPct val="0"/>
                </a:spcBef>
                <a:buSzTx/>
              </a:pPr>
              <a:endParaRPr lang="en-US" altLang="zh-CN" sz="2000">
                <a:solidFill>
                  <a:schemeClr val="tx1"/>
                </a:solidFill>
                <a:ea typeface="宋体" charset="0"/>
                <a:cs typeface="宋体" charset="0"/>
              </a:endParaRPr>
            </a:p>
          </p:txBody>
        </p:sp>
        <p:sp>
          <p:nvSpPr>
            <p:cNvPr id="91161" name="Line 25"/>
            <p:cNvSpPr>
              <a:spLocks noChangeShapeType="1"/>
            </p:cNvSpPr>
            <p:nvPr/>
          </p:nvSpPr>
          <p:spPr bwMode="auto">
            <a:xfrm>
              <a:off x="2352" y="480"/>
              <a:ext cx="816" cy="12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aphicFrame>
        <p:nvGraphicFramePr>
          <p:cNvPr id="91139" name="Object 26"/>
          <p:cNvGraphicFramePr>
            <a:graphicFrameLocks noChangeAspect="1"/>
          </p:cNvGraphicFramePr>
          <p:nvPr/>
        </p:nvGraphicFramePr>
        <p:xfrm>
          <a:off x="4414838" y="2708275"/>
          <a:ext cx="3613150" cy="3527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170" name="公式" r:id="rId3" imgW="1587500" imgH="1549400" progId="Equation.3">
                  <p:embed/>
                </p:oleObj>
              </mc:Choice>
              <mc:Fallback>
                <p:oleObj name="公式" r:id="rId3" imgW="1587500" imgH="1549400" progId="Equation.3">
                  <p:embed/>
                  <p:pic>
                    <p:nvPicPr>
                      <p:cNvPr id="0" name="Object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14838" y="2708275"/>
                        <a:ext cx="3613150" cy="3527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1140" name="Text Box 27"/>
          <p:cNvSpPr txBox="1">
            <a:spLocks noChangeArrowheads="1"/>
          </p:cNvSpPr>
          <p:nvPr/>
        </p:nvSpPr>
        <p:spPr bwMode="auto">
          <a:xfrm>
            <a:off x="179388" y="1098550"/>
            <a:ext cx="8208962" cy="53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r>
              <a:rPr lang="zh-CN" altLang="en-US"/>
              <a:t>例</a:t>
            </a:r>
            <a:r>
              <a:rPr lang="en-US" altLang="zh-CN"/>
              <a:t>6.2 </a:t>
            </a:r>
            <a:r>
              <a:rPr lang="zh-CN" altLang="en-US"/>
              <a:t>下图所表示的图可以构造邻接矩阵</a:t>
            </a:r>
            <a:r>
              <a:rPr lang="en-US" altLang="zh-CN"/>
              <a:t>A</a:t>
            </a:r>
            <a:r>
              <a:rPr lang="zh-CN" altLang="en-US"/>
              <a:t>如下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1" name="Rectangle 59"/>
          <p:cNvSpPr>
            <a:spLocks noChangeArrowheads="1"/>
          </p:cNvSpPr>
          <p:nvPr/>
        </p:nvSpPr>
        <p:spPr bwMode="auto">
          <a:xfrm>
            <a:off x="250825" y="4365625"/>
            <a:ext cx="8820150" cy="181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0" hangingPunct="0">
              <a:lnSpc>
                <a:spcPct val="115000"/>
              </a:lnSpc>
              <a:spcBef>
                <a:spcPct val="10000"/>
              </a:spcBef>
              <a:buSzTx/>
            </a:pPr>
            <a:r>
              <a:rPr lang="zh-CN" altLang="en-US">
                <a:solidFill>
                  <a:srgbClr val="000000"/>
                </a:solidFill>
              </a:rPr>
              <a:t>对于赋权图</a:t>
            </a:r>
            <a:r>
              <a:rPr lang="en-US" altLang="zh-CN"/>
              <a:t>G=(V,E), </a:t>
            </a:r>
            <a:r>
              <a:rPr lang="zh-CN" altLang="en-US">
                <a:solidFill>
                  <a:srgbClr val="000000"/>
                </a:solidFill>
              </a:rPr>
              <a:t>其中边            有权      </a:t>
            </a:r>
            <a:r>
              <a:rPr lang="en-US" altLang="zh-CN">
                <a:solidFill>
                  <a:srgbClr val="000000"/>
                </a:solidFill>
              </a:rPr>
              <a:t>, </a:t>
            </a:r>
            <a:r>
              <a:rPr lang="zh-CN" altLang="en-US">
                <a:solidFill>
                  <a:srgbClr val="000000"/>
                </a:solidFill>
              </a:rPr>
              <a:t>构造矩阵</a:t>
            </a:r>
            <a:r>
              <a:rPr kumimoji="0" lang="en-US" altLang="zh-CN">
                <a:solidFill>
                  <a:schemeClr val="tx1"/>
                </a:solidFill>
              </a:rPr>
              <a:t>B=(b</a:t>
            </a:r>
            <a:r>
              <a:rPr kumimoji="0" lang="en-US" altLang="zh-CN" baseline="-25000">
                <a:solidFill>
                  <a:schemeClr val="tx1"/>
                </a:solidFill>
              </a:rPr>
              <a:t>ij</a:t>
            </a:r>
            <a:r>
              <a:rPr kumimoji="0" lang="en-US" altLang="zh-CN">
                <a:solidFill>
                  <a:schemeClr val="tx1"/>
                </a:solidFill>
              </a:rPr>
              <a:t>) </a:t>
            </a:r>
            <a:r>
              <a:rPr kumimoji="0" lang="en-US" altLang="zh-CN" baseline="-25000">
                <a:solidFill>
                  <a:schemeClr val="tx1"/>
                </a:solidFill>
              </a:rPr>
              <a:t>n</a:t>
            </a:r>
            <a:r>
              <a:rPr kumimoji="0" lang="en-US" altLang="zh-CN" baseline="-25000">
                <a:solidFill>
                  <a:schemeClr val="tx1"/>
                </a:solidFill>
                <a:sym typeface="Symbol" charset="0"/>
              </a:rPr>
              <a:t></a:t>
            </a:r>
            <a:r>
              <a:rPr kumimoji="0" lang="en-US" altLang="zh-CN" baseline="-25000">
                <a:solidFill>
                  <a:schemeClr val="tx1"/>
                </a:solidFill>
              </a:rPr>
              <a:t>n</a:t>
            </a:r>
            <a:r>
              <a:rPr lang="en-US" altLang="zh-CN">
                <a:solidFill>
                  <a:srgbClr val="000000"/>
                </a:solidFill>
              </a:rPr>
              <a:t> </a:t>
            </a:r>
          </a:p>
          <a:p>
            <a:pPr eaLnBrk="0" hangingPunct="0">
              <a:lnSpc>
                <a:spcPct val="115000"/>
              </a:lnSpc>
              <a:spcBef>
                <a:spcPct val="10000"/>
              </a:spcBef>
              <a:buSzTx/>
            </a:pPr>
            <a:r>
              <a:rPr lang="zh-CN" altLang="en-US">
                <a:solidFill>
                  <a:srgbClr val="000000"/>
                </a:solidFill>
              </a:rPr>
              <a:t>其中：</a:t>
            </a:r>
          </a:p>
          <a:p>
            <a:pPr algn="just" eaLnBrk="0" hangingPunct="0">
              <a:lnSpc>
                <a:spcPct val="115000"/>
              </a:lnSpc>
              <a:spcBef>
                <a:spcPct val="0"/>
              </a:spcBef>
              <a:buSzTx/>
            </a:pPr>
            <a:endParaRPr lang="zh-CN" altLang="en-US">
              <a:solidFill>
                <a:srgbClr val="000000"/>
              </a:solidFill>
            </a:endParaRPr>
          </a:p>
          <a:p>
            <a:pPr algn="just" eaLnBrk="0" hangingPunct="0">
              <a:lnSpc>
                <a:spcPct val="115000"/>
              </a:lnSpc>
              <a:spcBef>
                <a:spcPct val="0"/>
              </a:spcBef>
              <a:buSzTx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385026" name="Rectangle 2" descr="Large confetti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>
                <a:latin typeface="Times New Roman" charset="0"/>
                <a:ea typeface="宋体" charset="0"/>
              </a:rPr>
              <a:t>图的基本概念与模型</a:t>
            </a:r>
          </a:p>
        </p:txBody>
      </p:sp>
      <p:sp>
        <p:nvSpPr>
          <p:cNvPr id="3850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9388" y="1052513"/>
            <a:ext cx="8281987" cy="1655762"/>
          </a:xfrm>
        </p:spPr>
        <p:txBody>
          <a:bodyPr/>
          <a:lstStyle/>
          <a:p>
            <a:pPr marL="0" indent="0" eaLnBrk="1" hangingPunct="1">
              <a:buFontTx/>
              <a:buNone/>
              <a:defRPr/>
            </a:pPr>
            <a:r>
              <a:rPr lang="en-US" altLang="zh-CN">
                <a:solidFill>
                  <a:srgbClr val="A5002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charset="0"/>
                <a:ea typeface="华文细黑" charset="0"/>
              </a:rPr>
              <a:t>2. </a:t>
            </a:r>
            <a:r>
              <a:rPr lang="zh-CN" altLang="en-US">
                <a:solidFill>
                  <a:srgbClr val="A5002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charset="0"/>
                <a:ea typeface="华文细黑" charset="0"/>
              </a:rPr>
              <a:t>关联矩阵</a:t>
            </a:r>
            <a:endParaRPr lang="zh-CN" altLang="en-US">
              <a:latin typeface="Times New Roman" charset="0"/>
              <a:ea typeface="华文细黑" charset="0"/>
            </a:endParaRPr>
          </a:p>
          <a:p>
            <a:pPr marL="0" indent="0" eaLnBrk="1" hangingPunct="1">
              <a:buFontTx/>
              <a:buNone/>
              <a:defRPr/>
            </a:pPr>
            <a:r>
              <a:rPr lang="zh-CN" altLang="en-US">
                <a:latin typeface="Times New Roman" charset="0"/>
                <a:ea typeface="华文细黑" charset="0"/>
              </a:rPr>
              <a:t>对于图</a:t>
            </a:r>
            <a:r>
              <a:rPr lang="en-US" altLang="zh-CN">
                <a:latin typeface="Times New Roman" charset="0"/>
                <a:ea typeface="华文细黑" charset="0"/>
              </a:rPr>
              <a:t>G=(V,E), | V |=n, | E |=m, </a:t>
            </a:r>
            <a:r>
              <a:rPr lang="zh-CN" altLang="en-US">
                <a:latin typeface="Times New Roman" charset="0"/>
                <a:ea typeface="华文细黑" charset="0"/>
              </a:rPr>
              <a:t>有</a:t>
            </a:r>
            <a:r>
              <a:rPr lang="en-US" altLang="zh-CN">
                <a:latin typeface="Times New Roman" charset="0"/>
                <a:ea typeface="华文细黑" charset="0"/>
              </a:rPr>
              <a:t>m</a:t>
            </a:r>
            <a:r>
              <a:rPr lang="en-US" altLang="zh-CN">
                <a:latin typeface="Times New Roman" charset="0"/>
                <a:ea typeface="华文细黑" charset="0"/>
                <a:sym typeface="Symbol" charset="0"/>
              </a:rPr>
              <a:t></a:t>
            </a:r>
            <a:r>
              <a:rPr lang="en-US" altLang="zh-CN">
                <a:latin typeface="Times New Roman" charset="0"/>
                <a:ea typeface="华文细黑" charset="0"/>
              </a:rPr>
              <a:t>n</a:t>
            </a:r>
            <a:r>
              <a:rPr lang="zh-CN">
                <a:latin typeface="Times New Roman" charset="0"/>
                <a:ea typeface="华文细黑" charset="0"/>
              </a:rPr>
              <a:t>阶</a:t>
            </a:r>
            <a:r>
              <a:rPr lang="zh-CN" altLang="en-US">
                <a:latin typeface="Times New Roman" charset="0"/>
                <a:ea typeface="华文细黑" charset="0"/>
              </a:rPr>
              <a:t>矩阵</a:t>
            </a:r>
            <a:r>
              <a:rPr lang="en-US" altLang="zh-CN">
                <a:latin typeface="Times New Roman" charset="0"/>
                <a:ea typeface="华文细黑" charset="0"/>
              </a:rPr>
              <a:t>M=(m</a:t>
            </a:r>
            <a:r>
              <a:rPr lang="en-US" altLang="zh-CN" baseline="-25000">
                <a:latin typeface="Times New Roman" charset="0"/>
                <a:ea typeface="华文细黑" charset="0"/>
              </a:rPr>
              <a:t>ij</a:t>
            </a:r>
            <a:r>
              <a:rPr lang="en-US" altLang="zh-CN">
                <a:latin typeface="Times New Roman" charset="0"/>
                <a:ea typeface="华文细黑" charset="0"/>
              </a:rPr>
              <a:t>) </a:t>
            </a:r>
            <a:r>
              <a:rPr lang="en-US" altLang="zh-CN" baseline="-25000">
                <a:latin typeface="Times New Roman" charset="0"/>
                <a:ea typeface="华文细黑" charset="0"/>
              </a:rPr>
              <a:t>m</a:t>
            </a:r>
            <a:r>
              <a:rPr lang="en-US" altLang="zh-CN" baseline="-25000">
                <a:latin typeface="Times New Roman" charset="0"/>
                <a:ea typeface="华文细黑" charset="0"/>
                <a:sym typeface="Symbol" charset="0"/>
              </a:rPr>
              <a:t></a:t>
            </a:r>
            <a:r>
              <a:rPr lang="en-US" altLang="zh-CN" baseline="-25000">
                <a:latin typeface="Times New Roman" charset="0"/>
                <a:ea typeface="华文细黑" charset="0"/>
              </a:rPr>
              <a:t>n</a:t>
            </a:r>
            <a:r>
              <a:rPr lang="zh-CN" altLang="en-US">
                <a:latin typeface="Times New Roman" charset="0"/>
                <a:ea typeface="华文细黑" charset="0"/>
              </a:rPr>
              <a:t>，</a:t>
            </a:r>
            <a:r>
              <a:rPr lang="zh-CN">
                <a:latin typeface="Times New Roman" charset="0"/>
                <a:ea typeface="华文细黑" charset="0"/>
              </a:rPr>
              <a:t>其中</a:t>
            </a:r>
            <a:r>
              <a:rPr lang="en-US" altLang="zh-CN">
                <a:latin typeface="Times New Roman" charset="0"/>
                <a:ea typeface="华文细黑" charset="0"/>
              </a:rPr>
              <a:t>:</a:t>
            </a:r>
          </a:p>
        </p:txBody>
      </p:sp>
      <p:graphicFrame>
        <p:nvGraphicFramePr>
          <p:cNvPr id="92164" name="Object 6"/>
          <p:cNvGraphicFramePr>
            <a:graphicFrameLocks noChangeAspect="1"/>
          </p:cNvGraphicFramePr>
          <p:nvPr/>
        </p:nvGraphicFramePr>
        <p:xfrm>
          <a:off x="1619250" y="2349500"/>
          <a:ext cx="4686300" cy="1371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195" name="公式" r:id="rId3" imgW="2171700" imgH="635000" progId="Equation.3">
                  <p:embed/>
                </p:oleObj>
              </mc:Choice>
              <mc:Fallback>
                <p:oleObj name="公式" r:id="rId3" imgW="2171700" imgH="6350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9250" y="2349500"/>
                        <a:ext cx="4686300" cy="1371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5077" name="Text Box 53"/>
          <p:cNvSpPr txBox="1">
            <a:spLocks noChangeArrowheads="1"/>
          </p:cNvSpPr>
          <p:nvPr/>
        </p:nvSpPr>
        <p:spPr bwMode="auto">
          <a:xfrm>
            <a:off x="322263" y="3789363"/>
            <a:ext cx="8281987" cy="1150937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defRPr/>
            </a:pPr>
            <a:r>
              <a:rPr lang="en-US" altLang="zh-CN" smtClean="0">
                <a:solidFill>
                  <a:srgbClr val="A5002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3. </a:t>
            </a:r>
            <a:r>
              <a:rPr lang="zh-CN" altLang="en-US" smtClean="0">
                <a:solidFill>
                  <a:srgbClr val="A5002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权矩阵</a:t>
            </a:r>
          </a:p>
          <a:p>
            <a:pPr eaLnBrk="1" hangingPunct="1">
              <a:defRPr/>
            </a:pPr>
            <a:endParaRPr lang="en-US" altLang="zh-CN" smtClean="0">
              <a:solidFill>
                <a:srgbClr val="A50021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graphicFrame>
        <p:nvGraphicFramePr>
          <p:cNvPr id="92166" name="Object 54"/>
          <p:cNvGraphicFramePr>
            <a:graphicFrameLocks noChangeAspect="1"/>
          </p:cNvGraphicFramePr>
          <p:nvPr/>
        </p:nvGraphicFramePr>
        <p:xfrm>
          <a:off x="4135438" y="4468813"/>
          <a:ext cx="868362" cy="433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196" name="Equation" r:id="rId5" imgW="482391" imgH="241195" progId="Equation.3">
                  <p:embed/>
                </p:oleObj>
              </mc:Choice>
              <mc:Fallback>
                <p:oleObj name="Equation" r:id="rId5" imgW="482391" imgH="241195" progId="Equation.3">
                  <p:embed/>
                  <p:pic>
                    <p:nvPicPr>
                      <p:cNvPr id="0" name="Object 5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35438" y="4468813"/>
                        <a:ext cx="868362" cy="433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167" name="Object 55"/>
          <p:cNvGraphicFramePr>
            <a:graphicFrameLocks noChangeAspect="1"/>
          </p:cNvGraphicFramePr>
          <p:nvPr/>
        </p:nvGraphicFramePr>
        <p:xfrm>
          <a:off x="5667375" y="4468813"/>
          <a:ext cx="434975" cy="434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197" name="Equation" r:id="rId7" imgW="241195" imgH="241195" progId="Equation.3">
                  <p:embed/>
                </p:oleObj>
              </mc:Choice>
              <mc:Fallback>
                <p:oleObj name="Equation" r:id="rId7" imgW="241195" imgH="241195" progId="Equation.3">
                  <p:embed/>
                  <p:pic>
                    <p:nvPicPr>
                      <p:cNvPr id="0" name="Object 5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67375" y="4468813"/>
                        <a:ext cx="434975" cy="434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168" name="Object 56"/>
          <p:cNvGraphicFramePr>
            <a:graphicFrameLocks noChangeAspect="1"/>
          </p:cNvGraphicFramePr>
          <p:nvPr/>
        </p:nvGraphicFramePr>
        <p:xfrm>
          <a:off x="1763713" y="5208588"/>
          <a:ext cx="3095625" cy="957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198" name="公式" r:id="rId9" imgW="1435100" imgH="444500" progId="Equation.3">
                  <p:embed/>
                </p:oleObj>
              </mc:Choice>
              <mc:Fallback>
                <p:oleObj name="公式" r:id="rId9" imgW="1435100" imgH="444500" progId="Equation.3">
                  <p:embed/>
                  <p:pic>
                    <p:nvPicPr>
                      <p:cNvPr id="0" name="Object 5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63713" y="5208588"/>
                        <a:ext cx="3095625" cy="9572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92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" dur="500"/>
                                        <p:tgtEl>
                                          <p:spTgt spid="385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3" dur="500"/>
                                        <p:tgtEl>
                                          <p:spTgt spid="92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6" dur="500"/>
                                        <p:tgtEl>
                                          <p:spTgt spid="92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9" dur="500"/>
                                        <p:tgtEl>
                                          <p:spTgt spid="92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161" grpId="0"/>
      <p:bldP spid="385077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050" name="Rectangle 2" descr="Large confetti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>
                <a:latin typeface="Times New Roman" charset="0"/>
                <a:ea typeface="宋体" charset="0"/>
              </a:rPr>
              <a:t>图的基本概念与模型</a:t>
            </a:r>
          </a:p>
        </p:txBody>
      </p:sp>
      <p:sp>
        <p:nvSpPr>
          <p:cNvPr id="386052" name="Text Box 4"/>
          <p:cNvSpPr txBox="1">
            <a:spLocks noChangeArrowheads="1"/>
          </p:cNvSpPr>
          <p:nvPr/>
        </p:nvSpPr>
        <p:spPr bwMode="auto">
          <a:xfrm>
            <a:off x="3608388" y="3478213"/>
            <a:ext cx="5427662" cy="2903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>
              <a:lnSpc>
                <a:spcPct val="100000"/>
              </a:lnSpc>
              <a:buSzTx/>
            </a:pPr>
            <a:r>
              <a:rPr lang="en-US" altLang="zh-CN" sz="1600">
                <a:solidFill>
                  <a:schemeClr val="tx1"/>
                </a:solidFill>
                <a:ea typeface="宋体" charset="0"/>
                <a:cs typeface="宋体" charset="0"/>
              </a:rPr>
              <a:t>1      0      1      0      0      0      0      0      0      0       0       0</a:t>
            </a:r>
          </a:p>
          <a:p>
            <a:pPr>
              <a:lnSpc>
                <a:spcPct val="100000"/>
              </a:lnSpc>
              <a:buSzTx/>
            </a:pPr>
            <a:r>
              <a:rPr lang="en-US" altLang="zh-CN" sz="1600">
                <a:solidFill>
                  <a:schemeClr val="tx1"/>
                </a:solidFill>
                <a:ea typeface="宋体" charset="0"/>
                <a:cs typeface="宋体" charset="0"/>
              </a:rPr>
              <a:t>1      1      0      0      1      0      0      0      0      0       0       0</a:t>
            </a:r>
          </a:p>
          <a:p>
            <a:pPr>
              <a:lnSpc>
                <a:spcPct val="100000"/>
              </a:lnSpc>
              <a:buSzTx/>
            </a:pPr>
            <a:r>
              <a:rPr lang="en-US" altLang="zh-CN" sz="1600">
                <a:solidFill>
                  <a:schemeClr val="tx1"/>
                </a:solidFill>
                <a:ea typeface="宋体" charset="0"/>
                <a:cs typeface="宋体" charset="0"/>
              </a:rPr>
              <a:t>0      1      0      0      0      1      1      1      0      0       0       0</a:t>
            </a:r>
          </a:p>
          <a:p>
            <a:pPr>
              <a:lnSpc>
                <a:spcPct val="100000"/>
              </a:lnSpc>
              <a:buSzTx/>
            </a:pPr>
            <a:r>
              <a:rPr lang="en-US" altLang="zh-CN" sz="1600">
                <a:solidFill>
                  <a:schemeClr val="tx1"/>
                </a:solidFill>
                <a:ea typeface="宋体" charset="0"/>
                <a:cs typeface="宋体" charset="0"/>
              </a:rPr>
              <a:t>0      0      0      0      0      0      0      0      1      0       0       1</a:t>
            </a:r>
          </a:p>
          <a:p>
            <a:pPr>
              <a:lnSpc>
                <a:spcPct val="100000"/>
              </a:lnSpc>
              <a:buSzTx/>
            </a:pPr>
            <a:r>
              <a:rPr lang="en-US" altLang="zh-CN" sz="1600">
                <a:solidFill>
                  <a:schemeClr val="tx1"/>
                </a:solidFill>
                <a:ea typeface="宋体" charset="0"/>
                <a:cs typeface="宋体" charset="0"/>
              </a:rPr>
              <a:t>0      0      1      1      1      1      0      0      0      0       0       0</a:t>
            </a:r>
          </a:p>
          <a:p>
            <a:pPr>
              <a:lnSpc>
                <a:spcPct val="100000"/>
              </a:lnSpc>
              <a:buSzTx/>
            </a:pPr>
            <a:r>
              <a:rPr lang="en-US" altLang="zh-CN" sz="1600">
                <a:solidFill>
                  <a:schemeClr val="tx1"/>
                </a:solidFill>
                <a:ea typeface="宋体" charset="0"/>
                <a:cs typeface="宋体" charset="0"/>
              </a:rPr>
              <a:t>0      0      0      0      0      0      0      0      1      1       0       0</a:t>
            </a:r>
          </a:p>
          <a:p>
            <a:pPr>
              <a:lnSpc>
                <a:spcPct val="100000"/>
              </a:lnSpc>
              <a:buSzTx/>
            </a:pPr>
            <a:r>
              <a:rPr lang="en-US" altLang="zh-CN" sz="1600">
                <a:solidFill>
                  <a:schemeClr val="tx1"/>
                </a:solidFill>
                <a:ea typeface="宋体" charset="0"/>
                <a:cs typeface="宋体" charset="0"/>
              </a:rPr>
              <a:t>0      0      0      0      0      0      0      0      0      1       1       1</a:t>
            </a:r>
          </a:p>
          <a:p>
            <a:pPr>
              <a:lnSpc>
                <a:spcPct val="100000"/>
              </a:lnSpc>
              <a:buSzTx/>
            </a:pPr>
            <a:r>
              <a:rPr lang="en-US" altLang="zh-CN" sz="1600">
                <a:solidFill>
                  <a:schemeClr val="tx1"/>
                </a:solidFill>
                <a:ea typeface="宋体" charset="0"/>
                <a:cs typeface="宋体" charset="0"/>
              </a:rPr>
              <a:t>0      0      0      1      0      0      1      1      0      0       0       0</a:t>
            </a:r>
          </a:p>
        </p:txBody>
      </p:sp>
      <p:sp>
        <p:nvSpPr>
          <p:cNvPr id="386053" name="Text Box 5"/>
          <p:cNvSpPr txBox="1">
            <a:spLocks noChangeArrowheads="1"/>
          </p:cNvSpPr>
          <p:nvPr/>
        </p:nvSpPr>
        <p:spPr bwMode="auto">
          <a:xfrm>
            <a:off x="3155950" y="3478213"/>
            <a:ext cx="955675" cy="2903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>
              <a:lnSpc>
                <a:spcPct val="100000"/>
              </a:lnSpc>
              <a:buSzTx/>
            </a:pPr>
            <a:r>
              <a:rPr lang="en-US" altLang="zh-CN" sz="1600">
                <a:solidFill>
                  <a:schemeClr val="tx1"/>
                </a:solidFill>
                <a:ea typeface="宋体" charset="0"/>
                <a:cs typeface="宋体" charset="0"/>
              </a:rPr>
              <a:t>v1</a:t>
            </a:r>
          </a:p>
          <a:p>
            <a:pPr>
              <a:lnSpc>
                <a:spcPct val="100000"/>
              </a:lnSpc>
              <a:buSzTx/>
            </a:pPr>
            <a:r>
              <a:rPr lang="en-US" altLang="zh-CN" sz="1600">
                <a:solidFill>
                  <a:schemeClr val="tx1"/>
                </a:solidFill>
                <a:ea typeface="宋体" charset="0"/>
                <a:cs typeface="宋体" charset="0"/>
              </a:rPr>
              <a:t>v2</a:t>
            </a:r>
          </a:p>
          <a:p>
            <a:pPr>
              <a:lnSpc>
                <a:spcPct val="100000"/>
              </a:lnSpc>
              <a:buSzTx/>
            </a:pPr>
            <a:r>
              <a:rPr lang="en-US" altLang="zh-CN" sz="1600">
                <a:solidFill>
                  <a:schemeClr val="tx1"/>
                </a:solidFill>
                <a:ea typeface="宋体" charset="0"/>
                <a:cs typeface="宋体" charset="0"/>
              </a:rPr>
              <a:t>v3</a:t>
            </a:r>
          </a:p>
          <a:p>
            <a:pPr>
              <a:lnSpc>
                <a:spcPct val="100000"/>
              </a:lnSpc>
              <a:buSzTx/>
            </a:pPr>
            <a:r>
              <a:rPr lang="en-US" altLang="zh-CN" sz="1600">
                <a:solidFill>
                  <a:schemeClr val="tx1"/>
                </a:solidFill>
                <a:ea typeface="宋体" charset="0"/>
                <a:cs typeface="宋体" charset="0"/>
              </a:rPr>
              <a:t>v4</a:t>
            </a:r>
          </a:p>
          <a:p>
            <a:pPr>
              <a:lnSpc>
                <a:spcPct val="100000"/>
              </a:lnSpc>
              <a:buSzTx/>
            </a:pPr>
            <a:r>
              <a:rPr lang="en-US" altLang="zh-CN" sz="1600">
                <a:solidFill>
                  <a:schemeClr val="tx1"/>
                </a:solidFill>
                <a:ea typeface="宋体" charset="0"/>
                <a:cs typeface="宋体" charset="0"/>
              </a:rPr>
              <a:t>v5</a:t>
            </a:r>
          </a:p>
          <a:p>
            <a:pPr>
              <a:lnSpc>
                <a:spcPct val="100000"/>
              </a:lnSpc>
              <a:buSzTx/>
            </a:pPr>
            <a:r>
              <a:rPr lang="en-US" altLang="zh-CN" sz="1600">
                <a:solidFill>
                  <a:schemeClr val="tx1"/>
                </a:solidFill>
                <a:ea typeface="宋体" charset="0"/>
                <a:cs typeface="宋体" charset="0"/>
              </a:rPr>
              <a:t>v6</a:t>
            </a:r>
          </a:p>
          <a:p>
            <a:pPr>
              <a:lnSpc>
                <a:spcPct val="100000"/>
              </a:lnSpc>
              <a:buSzTx/>
            </a:pPr>
            <a:r>
              <a:rPr lang="en-US" altLang="zh-CN" sz="1600">
                <a:solidFill>
                  <a:schemeClr val="tx1"/>
                </a:solidFill>
                <a:ea typeface="宋体" charset="0"/>
                <a:cs typeface="宋体" charset="0"/>
              </a:rPr>
              <a:t>v7</a:t>
            </a:r>
          </a:p>
          <a:p>
            <a:pPr>
              <a:lnSpc>
                <a:spcPct val="100000"/>
              </a:lnSpc>
              <a:buSzTx/>
            </a:pPr>
            <a:r>
              <a:rPr lang="en-US" altLang="zh-CN" sz="1600">
                <a:solidFill>
                  <a:schemeClr val="tx1"/>
                </a:solidFill>
                <a:ea typeface="宋体" charset="0"/>
                <a:cs typeface="宋体" charset="0"/>
              </a:rPr>
              <a:t>v8</a:t>
            </a:r>
          </a:p>
        </p:txBody>
      </p:sp>
      <p:sp>
        <p:nvSpPr>
          <p:cNvPr id="386054" name="Text Box 6"/>
          <p:cNvSpPr txBox="1">
            <a:spLocks noChangeArrowheads="1"/>
          </p:cNvSpPr>
          <p:nvPr/>
        </p:nvSpPr>
        <p:spPr bwMode="auto">
          <a:xfrm>
            <a:off x="3608388" y="3117850"/>
            <a:ext cx="5427662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>
              <a:lnSpc>
                <a:spcPct val="100000"/>
              </a:lnSpc>
              <a:buSzTx/>
            </a:pPr>
            <a:r>
              <a:rPr lang="en-US" altLang="zh-CN" sz="1600">
                <a:solidFill>
                  <a:schemeClr val="tx1"/>
                </a:solidFill>
                <a:ea typeface="宋体" charset="0"/>
                <a:cs typeface="宋体" charset="0"/>
              </a:rPr>
              <a:t>e1    e2    e3    e4    e5    e6    e7    e8    e9    e10    e11  e12 </a:t>
            </a:r>
          </a:p>
        </p:txBody>
      </p:sp>
      <p:sp>
        <p:nvSpPr>
          <p:cNvPr id="386055" name="AutoShape 7"/>
          <p:cNvSpPr>
            <a:spLocks noChangeArrowheads="1"/>
          </p:cNvSpPr>
          <p:nvPr/>
        </p:nvSpPr>
        <p:spPr bwMode="auto">
          <a:xfrm>
            <a:off x="3554413" y="3621088"/>
            <a:ext cx="5022850" cy="2640012"/>
          </a:xfrm>
          <a:prstGeom prst="bracketPair">
            <a:avLst>
              <a:gd name="adj" fmla="val 3593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93190" name="Group 8"/>
          <p:cNvGrpSpPr>
            <a:grpSpLocks/>
          </p:cNvGrpSpPr>
          <p:nvPr/>
        </p:nvGrpSpPr>
        <p:grpSpPr bwMode="auto">
          <a:xfrm>
            <a:off x="250825" y="1581150"/>
            <a:ext cx="3148013" cy="2568575"/>
            <a:chOff x="369" y="2402"/>
            <a:chExt cx="1983" cy="1618"/>
          </a:xfrm>
        </p:grpSpPr>
        <p:sp>
          <p:nvSpPr>
            <p:cNvPr id="93193" name="Freeform 9"/>
            <p:cNvSpPr>
              <a:spLocks/>
            </p:cNvSpPr>
            <p:nvPr/>
          </p:nvSpPr>
          <p:spPr bwMode="auto">
            <a:xfrm>
              <a:off x="528" y="3588"/>
              <a:ext cx="1584" cy="288"/>
            </a:xfrm>
            <a:custGeom>
              <a:avLst/>
              <a:gdLst>
                <a:gd name="T0" fmla="*/ 0 w 1584"/>
                <a:gd name="T1" fmla="*/ 0 h 288"/>
                <a:gd name="T2" fmla="*/ 768 w 1584"/>
                <a:gd name="T3" fmla="*/ 288 h 288"/>
                <a:gd name="T4" fmla="*/ 1584 w 1584"/>
                <a:gd name="T5" fmla="*/ 0 h 288"/>
                <a:gd name="T6" fmla="*/ 0 60000 65536"/>
                <a:gd name="T7" fmla="*/ 0 60000 65536"/>
                <a:gd name="T8" fmla="*/ 0 60000 65536"/>
                <a:gd name="T9" fmla="*/ 0 w 1584"/>
                <a:gd name="T10" fmla="*/ 0 h 288"/>
                <a:gd name="T11" fmla="*/ 1584 w 1584"/>
                <a:gd name="T12" fmla="*/ 288 h 28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584" h="288">
                  <a:moveTo>
                    <a:pt x="0" y="0"/>
                  </a:moveTo>
                  <a:cubicBezTo>
                    <a:pt x="252" y="144"/>
                    <a:pt x="504" y="288"/>
                    <a:pt x="768" y="288"/>
                  </a:cubicBezTo>
                  <a:cubicBezTo>
                    <a:pt x="1032" y="288"/>
                    <a:pt x="1308" y="144"/>
                    <a:pt x="1584" y="0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3194" name="Oval 10"/>
            <p:cNvSpPr>
              <a:spLocks noChangeArrowheads="1"/>
            </p:cNvSpPr>
            <p:nvPr/>
          </p:nvSpPr>
          <p:spPr bwMode="auto">
            <a:xfrm>
              <a:off x="2091" y="3570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3195" name="Line 11"/>
            <p:cNvSpPr>
              <a:spLocks noChangeShapeType="1"/>
            </p:cNvSpPr>
            <p:nvPr/>
          </p:nvSpPr>
          <p:spPr bwMode="auto">
            <a:xfrm>
              <a:off x="555" y="2655"/>
              <a:ext cx="0" cy="48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3196" name="Line 12"/>
            <p:cNvSpPr>
              <a:spLocks noChangeShapeType="1"/>
            </p:cNvSpPr>
            <p:nvPr/>
          </p:nvSpPr>
          <p:spPr bwMode="auto">
            <a:xfrm>
              <a:off x="555" y="3135"/>
              <a:ext cx="0" cy="43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3197" name="Line 13"/>
            <p:cNvSpPr>
              <a:spLocks noChangeShapeType="1"/>
            </p:cNvSpPr>
            <p:nvPr/>
          </p:nvSpPr>
          <p:spPr bwMode="auto">
            <a:xfrm>
              <a:off x="555" y="2655"/>
              <a:ext cx="768" cy="48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3198" name="Line 14"/>
            <p:cNvSpPr>
              <a:spLocks noChangeShapeType="1"/>
            </p:cNvSpPr>
            <p:nvPr/>
          </p:nvSpPr>
          <p:spPr bwMode="auto">
            <a:xfrm>
              <a:off x="1323" y="3135"/>
              <a:ext cx="768" cy="45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3199" name="Line 15"/>
            <p:cNvSpPr>
              <a:spLocks noChangeShapeType="1"/>
            </p:cNvSpPr>
            <p:nvPr/>
          </p:nvSpPr>
          <p:spPr bwMode="auto">
            <a:xfrm>
              <a:off x="558" y="3597"/>
              <a:ext cx="1536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3200" name="Line 16"/>
            <p:cNvSpPr>
              <a:spLocks noChangeShapeType="1"/>
            </p:cNvSpPr>
            <p:nvPr/>
          </p:nvSpPr>
          <p:spPr bwMode="auto">
            <a:xfrm>
              <a:off x="555" y="3135"/>
              <a:ext cx="76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3201" name="Line 17"/>
            <p:cNvSpPr>
              <a:spLocks noChangeShapeType="1"/>
            </p:cNvSpPr>
            <p:nvPr/>
          </p:nvSpPr>
          <p:spPr bwMode="auto">
            <a:xfrm flipV="1">
              <a:off x="555" y="3135"/>
              <a:ext cx="768" cy="43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3202" name="Line 18"/>
            <p:cNvSpPr>
              <a:spLocks noChangeShapeType="1"/>
            </p:cNvSpPr>
            <p:nvPr/>
          </p:nvSpPr>
          <p:spPr bwMode="auto">
            <a:xfrm>
              <a:off x="1371" y="2607"/>
              <a:ext cx="76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3203" name="Line 19"/>
            <p:cNvSpPr>
              <a:spLocks noChangeShapeType="1"/>
            </p:cNvSpPr>
            <p:nvPr/>
          </p:nvSpPr>
          <p:spPr bwMode="auto">
            <a:xfrm>
              <a:off x="2139" y="2607"/>
              <a:ext cx="0" cy="52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3204" name="Line 20"/>
            <p:cNvSpPr>
              <a:spLocks noChangeShapeType="1"/>
            </p:cNvSpPr>
            <p:nvPr/>
          </p:nvSpPr>
          <p:spPr bwMode="auto">
            <a:xfrm>
              <a:off x="1371" y="2607"/>
              <a:ext cx="768" cy="52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3205" name="Line 21"/>
            <p:cNvSpPr>
              <a:spLocks noChangeShapeType="1"/>
            </p:cNvSpPr>
            <p:nvPr/>
          </p:nvSpPr>
          <p:spPr bwMode="auto">
            <a:xfrm>
              <a:off x="1323" y="3135"/>
              <a:ext cx="816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3206" name="Oval 22"/>
            <p:cNvSpPr>
              <a:spLocks noChangeArrowheads="1"/>
            </p:cNvSpPr>
            <p:nvPr/>
          </p:nvSpPr>
          <p:spPr bwMode="auto">
            <a:xfrm>
              <a:off x="528" y="263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3207" name="Oval 23"/>
            <p:cNvSpPr>
              <a:spLocks noChangeArrowheads="1"/>
            </p:cNvSpPr>
            <p:nvPr/>
          </p:nvSpPr>
          <p:spPr bwMode="auto">
            <a:xfrm>
              <a:off x="528" y="3105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3208" name="Oval 24"/>
            <p:cNvSpPr>
              <a:spLocks noChangeArrowheads="1"/>
            </p:cNvSpPr>
            <p:nvPr/>
          </p:nvSpPr>
          <p:spPr bwMode="auto">
            <a:xfrm>
              <a:off x="528" y="355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3209" name="Oval 25"/>
            <p:cNvSpPr>
              <a:spLocks noChangeArrowheads="1"/>
            </p:cNvSpPr>
            <p:nvPr/>
          </p:nvSpPr>
          <p:spPr bwMode="auto">
            <a:xfrm>
              <a:off x="1296" y="3105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3210" name="Oval 26"/>
            <p:cNvSpPr>
              <a:spLocks noChangeArrowheads="1"/>
            </p:cNvSpPr>
            <p:nvPr/>
          </p:nvSpPr>
          <p:spPr bwMode="auto">
            <a:xfrm>
              <a:off x="2109" y="3105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3211" name="Oval 27"/>
            <p:cNvSpPr>
              <a:spLocks noChangeArrowheads="1"/>
            </p:cNvSpPr>
            <p:nvPr/>
          </p:nvSpPr>
          <p:spPr bwMode="auto">
            <a:xfrm>
              <a:off x="2118" y="258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3212" name="Oval 28"/>
            <p:cNvSpPr>
              <a:spLocks noChangeArrowheads="1"/>
            </p:cNvSpPr>
            <p:nvPr/>
          </p:nvSpPr>
          <p:spPr bwMode="auto">
            <a:xfrm>
              <a:off x="1350" y="2580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3213" name="Text Box 29"/>
            <p:cNvSpPr txBox="1">
              <a:spLocks noChangeArrowheads="1"/>
            </p:cNvSpPr>
            <p:nvPr/>
          </p:nvSpPr>
          <p:spPr bwMode="auto">
            <a:xfrm>
              <a:off x="431" y="2432"/>
              <a:ext cx="288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>
                <a:lnSpc>
                  <a:spcPct val="100000"/>
                </a:lnSpc>
                <a:buSzTx/>
              </a:pPr>
              <a:r>
                <a:rPr lang="en-US" altLang="zh-CN" sz="1600">
                  <a:solidFill>
                    <a:schemeClr val="tx1"/>
                  </a:solidFill>
                  <a:ea typeface="宋体" charset="0"/>
                  <a:cs typeface="宋体" charset="0"/>
                </a:rPr>
                <a:t>v</a:t>
              </a:r>
              <a:r>
                <a:rPr lang="en-US" altLang="zh-CN" sz="1600" baseline="-25000">
                  <a:solidFill>
                    <a:schemeClr val="tx1"/>
                  </a:solidFill>
                  <a:ea typeface="宋体" charset="0"/>
                  <a:cs typeface="宋体" charset="0"/>
                </a:rPr>
                <a:t>1</a:t>
              </a:r>
            </a:p>
          </p:txBody>
        </p:sp>
        <p:sp>
          <p:nvSpPr>
            <p:cNvPr id="93214" name="Text Box 30"/>
            <p:cNvSpPr txBox="1">
              <a:spLocks noChangeArrowheads="1"/>
            </p:cNvSpPr>
            <p:nvPr/>
          </p:nvSpPr>
          <p:spPr bwMode="auto">
            <a:xfrm>
              <a:off x="528" y="2916"/>
              <a:ext cx="288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>
                <a:lnSpc>
                  <a:spcPct val="100000"/>
                </a:lnSpc>
                <a:buSzTx/>
              </a:pPr>
              <a:r>
                <a:rPr lang="en-US" altLang="zh-CN" sz="1600">
                  <a:solidFill>
                    <a:schemeClr val="tx1"/>
                  </a:solidFill>
                  <a:ea typeface="宋体" charset="0"/>
                  <a:cs typeface="宋体" charset="0"/>
                </a:rPr>
                <a:t>v</a:t>
              </a:r>
              <a:r>
                <a:rPr lang="en-US" altLang="zh-CN" sz="1600" baseline="-25000">
                  <a:solidFill>
                    <a:schemeClr val="tx1"/>
                  </a:solidFill>
                  <a:ea typeface="宋体" charset="0"/>
                  <a:cs typeface="宋体" charset="0"/>
                </a:rPr>
                <a:t>2</a:t>
              </a:r>
            </a:p>
          </p:txBody>
        </p:sp>
        <p:sp>
          <p:nvSpPr>
            <p:cNvPr id="93215" name="Text Box 31"/>
            <p:cNvSpPr txBox="1">
              <a:spLocks noChangeArrowheads="1"/>
            </p:cNvSpPr>
            <p:nvPr/>
          </p:nvSpPr>
          <p:spPr bwMode="auto">
            <a:xfrm>
              <a:off x="480" y="3568"/>
              <a:ext cx="288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>
                <a:lnSpc>
                  <a:spcPct val="100000"/>
                </a:lnSpc>
                <a:buSzTx/>
              </a:pPr>
              <a:r>
                <a:rPr lang="en-US" altLang="zh-CN" sz="1600">
                  <a:solidFill>
                    <a:schemeClr val="tx1"/>
                  </a:solidFill>
                  <a:ea typeface="宋体" charset="0"/>
                  <a:cs typeface="宋体" charset="0"/>
                </a:rPr>
                <a:t>v</a:t>
              </a:r>
              <a:r>
                <a:rPr lang="en-US" altLang="zh-CN" sz="1600" baseline="-25000">
                  <a:solidFill>
                    <a:schemeClr val="tx1"/>
                  </a:solidFill>
                  <a:ea typeface="宋体" charset="0"/>
                  <a:cs typeface="宋体" charset="0"/>
                </a:rPr>
                <a:t>3</a:t>
              </a:r>
            </a:p>
          </p:txBody>
        </p:sp>
        <p:sp>
          <p:nvSpPr>
            <p:cNvPr id="93216" name="Text Box 32"/>
            <p:cNvSpPr txBox="1">
              <a:spLocks noChangeArrowheads="1"/>
            </p:cNvSpPr>
            <p:nvPr/>
          </p:nvSpPr>
          <p:spPr bwMode="auto">
            <a:xfrm>
              <a:off x="1248" y="2916"/>
              <a:ext cx="288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>
                <a:lnSpc>
                  <a:spcPct val="100000"/>
                </a:lnSpc>
                <a:buSzTx/>
              </a:pPr>
              <a:r>
                <a:rPr lang="en-US" altLang="zh-CN" sz="1600">
                  <a:solidFill>
                    <a:schemeClr val="tx1"/>
                  </a:solidFill>
                  <a:ea typeface="宋体" charset="0"/>
                  <a:cs typeface="宋体" charset="0"/>
                </a:rPr>
                <a:t>v</a:t>
              </a:r>
              <a:r>
                <a:rPr lang="en-US" altLang="zh-CN" sz="1600" baseline="-25000">
                  <a:solidFill>
                    <a:schemeClr val="tx1"/>
                  </a:solidFill>
                  <a:ea typeface="宋体" charset="0"/>
                  <a:cs typeface="宋体" charset="0"/>
                </a:rPr>
                <a:t>5</a:t>
              </a:r>
            </a:p>
          </p:txBody>
        </p:sp>
        <p:sp>
          <p:nvSpPr>
            <p:cNvPr id="93217" name="Text Box 33"/>
            <p:cNvSpPr txBox="1">
              <a:spLocks noChangeArrowheads="1"/>
            </p:cNvSpPr>
            <p:nvPr/>
          </p:nvSpPr>
          <p:spPr bwMode="auto">
            <a:xfrm>
              <a:off x="2016" y="3568"/>
              <a:ext cx="288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>
                <a:lnSpc>
                  <a:spcPct val="100000"/>
                </a:lnSpc>
                <a:buSzTx/>
              </a:pPr>
              <a:r>
                <a:rPr lang="en-US" altLang="zh-CN" sz="1600">
                  <a:solidFill>
                    <a:schemeClr val="tx1"/>
                  </a:solidFill>
                  <a:ea typeface="宋体" charset="0"/>
                  <a:cs typeface="宋体" charset="0"/>
                </a:rPr>
                <a:t>v</a:t>
              </a:r>
              <a:r>
                <a:rPr lang="en-US" altLang="zh-CN" sz="1600" baseline="-25000">
                  <a:solidFill>
                    <a:schemeClr val="tx1"/>
                  </a:solidFill>
                  <a:ea typeface="宋体" charset="0"/>
                  <a:cs typeface="宋体" charset="0"/>
                </a:rPr>
                <a:t>8</a:t>
              </a:r>
            </a:p>
          </p:txBody>
        </p:sp>
        <p:sp>
          <p:nvSpPr>
            <p:cNvPr id="93218" name="Text Box 34"/>
            <p:cNvSpPr txBox="1">
              <a:spLocks noChangeArrowheads="1"/>
            </p:cNvSpPr>
            <p:nvPr/>
          </p:nvSpPr>
          <p:spPr bwMode="auto">
            <a:xfrm>
              <a:off x="2016" y="3088"/>
              <a:ext cx="288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>
                <a:lnSpc>
                  <a:spcPct val="100000"/>
                </a:lnSpc>
                <a:buSzTx/>
              </a:pPr>
              <a:r>
                <a:rPr lang="en-US" altLang="zh-CN" sz="1600">
                  <a:solidFill>
                    <a:schemeClr val="tx1"/>
                  </a:solidFill>
                  <a:ea typeface="宋体" charset="0"/>
                  <a:cs typeface="宋体" charset="0"/>
                </a:rPr>
                <a:t>v</a:t>
              </a:r>
              <a:r>
                <a:rPr lang="en-US" altLang="zh-CN" sz="1600" baseline="-25000">
                  <a:solidFill>
                    <a:schemeClr val="tx1"/>
                  </a:solidFill>
                  <a:ea typeface="宋体" charset="0"/>
                  <a:cs typeface="宋体" charset="0"/>
                </a:rPr>
                <a:t>7</a:t>
              </a:r>
            </a:p>
          </p:txBody>
        </p:sp>
        <p:sp>
          <p:nvSpPr>
            <p:cNvPr id="93219" name="Text Box 35"/>
            <p:cNvSpPr txBox="1">
              <a:spLocks noChangeArrowheads="1"/>
            </p:cNvSpPr>
            <p:nvPr/>
          </p:nvSpPr>
          <p:spPr bwMode="auto">
            <a:xfrm>
              <a:off x="369" y="2724"/>
              <a:ext cx="288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>
                <a:lnSpc>
                  <a:spcPct val="100000"/>
                </a:lnSpc>
                <a:buSzTx/>
              </a:pPr>
              <a:r>
                <a:rPr lang="en-US" altLang="zh-CN" sz="1600">
                  <a:solidFill>
                    <a:schemeClr val="tx1"/>
                  </a:solidFill>
                  <a:ea typeface="宋体" charset="0"/>
                  <a:cs typeface="宋体" charset="0"/>
                </a:rPr>
                <a:t>e</a:t>
              </a:r>
              <a:r>
                <a:rPr lang="en-US" altLang="zh-CN" sz="1600" baseline="-25000">
                  <a:solidFill>
                    <a:schemeClr val="tx1"/>
                  </a:solidFill>
                  <a:ea typeface="宋体" charset="0"/>
                  <a:cs typeface="宋体" charset="0"/>
                </a:rPr>
                <a:t>1</a:t>
              </a:r>
              <a:endParaRPr lang="en-US" altLang="zh-CN" sz="1600">
                <a:solidFill>
                  <a:schemeClr val="tx1"/>
                </a:solidFill>
                <a:ea typeface="宋体" charset="0"/>
                <a:cs typeface="宋体" charset="0"/>
              </a:endParaRPr>
            </a:p>
          </p:txBody>
        </p:sp>
        <p:sp>
          <p:nvSpPr>
            <p:cNvPr id="93220" name="Text Box 36"/>
            <p:cNvSpPr txBox="1">
              <a:spLocks noChangeArrowheads="1"/>
            </p:cNvSpPr>
            <p:nvPr/>
          </p:nvSpPr>
          <p:spPr bwMode="auto">
            <a:xfrm>
              <a:off x="384" y="3232"/>
              <a:ext cx="288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>
                <a:lnSpc>
                  <a:spcPct val="100000"/>
                </a:lnSpc>
                <a:buSzTx/>
              </a:pPr>
              <a:r>
                <a:rPr lang="en-US" altLang="zh-CN" sz="1600">
                  <a:solidFill>
                    <a:schemeClr val="tx1"/>
                  </a:solidFill>
                  <a:ea typeface="宋体" charset="0"/>
                  <a:cs typeface="宋体" charset="0"/>
                </a:rPr>
                <a:t>e</a:t>
              </a:r>
              <a:r>
                <a:rPr lang="en-US" altLang="zh-CN" sz="1600" baseline="-25000">
                  <a:solidFill>
                    <a:schemeClr val="tx1"/>
                  </a:solidFill>
                  <a:ea typeface="宋体" charset="0"/>
                  <a:cs typeface="宋体" charset="0"/>
                </a:rPr>
                <a:t>2</a:t>
              </a:r>
              <a:endParaRPr lang="en-US" altLang="zh-CN" sz="1600">
                <a:solidFill>
                  <a:schemeClr val="tx1"/>
                </a:solidFill>
                <a:ea typeface="宋体" charset="0"/>
                <a:cs typeface="宋体" charset="0"/>
              </a:endParaRPr>
            </a:p>
          </p:txBody>
        </p:sp>
        <p:sp>
          <p:nvSpPr>
            <p:cNvPr id="93221" name="Text Box 37"/>
            <p:cNvSpPr txBox="1">
              <a:spLocks noChangeArrowheads="1"/>
            </p:cNvSpPr>
            <p:nvPr/>
          </p:nvSpPr>
          <p:spPr bwMode="auto">
            <a:xfrm>
              <a:off x="864" y="2724"/>
              <a:ext cx="288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>
                <a:lnSpc>
                  <a:spcPct val="100000"/>
                </a:lnSpc>
                <a:buSzTx/>
              </a:pPr>
              <a:r>
                <a:rPr lang="en-US" altLang="zh-CN" sz="1600">
                  <a:solidFill>
                    <a:schemeClr val="tx1"/>
                  </a:solidFill>
                  <a:ea typeface="宋体" charset="0"/>
                  <a:cs typeface="宋体" charset="0"/>
                </a:rPr>
                <a:t>e</a:t>
              </a:r>
              <a:r>
                <a:rPr lang="en-US" altLang="zh-CN" sz="1600" baseline="-25000">
                  <a:solidFill>
                    <a:schemeClr val="tx1"/>
                  </a:solidFill>
                  <a:ea typeface="宋体" charset="0"/>
                  <a:cs typeface="宋体" charset="0"/>
                </a:rPr>
                <a:t>3</a:t>
              </a:r>
              <a:endParaRPr lang="en-US" altLang="zh-CN" sz="1600">
                <a:solidFill>
                  <a:schemeClr val="tx1"/>
                </a:solidFill>
                <a:ea typeface="宋体" charset="0"/>
                <a:cs typeface="宋体" charset="0"/>
              </a:endParaRPr>
            </a:p>
          </p:txBody>
        </p:sp>
        <p:sp>
          <p:nvSpPr>
            <p:cNvPr id="93222" name="Text Box 38"/>
            <p:cNvSpPr txBox="1">
              <a:spLocks noChangeArrowheads="1"/>
            </p:cNvSpPr>
            <p:nvPr/>
          </p:nvSpPr>
          <p:spPr bwMode="auto">
            <a:xfrm>
              <a:off x="1488" y="3232"/>
              <a:ext cx="288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>
                <a:lnSpc>
                  <a:spcPct val="100000"/>
                </a:lnSpc>
                <a:buSzTx/>
              </a:pPr>
              <a:r>
                <a:rPr lang="en-US" altLang="zh-CN" sz="1600">
                  <a:solidFill>
                    <a:schemeClr val="tx1"/>
                  </a:solidFill>
                  <a:ea typeface="宋体" charset="0"/>
                  <a:cs typeface="宋体" charset="0"/>
                </a:rPr>
                <a:t>e</a:t>
              </a:r>
              <a:r>
                <a:rPr lang="en-US" altLang="zh-CN" sz="1600" baseline="-25000">
                  <a:solidFill>
                    <a:schemeClr val="tx1"/>
                  </a:solidFill>
                  <a:ea typeface="宋体" charset="0"/>
                  <a:cs typeface="宋体" charset="0"/>
                </a:rPr>
                <a:t>4</a:t>
              </a:r>
              <a:endParaRPr lang="en-US" altLang="zh-CN" sz="1600">
                <a:solidFill>
                  <a:schemeClr val="tx1"/>
                </a:solidFill>
                <a:ea typeface="宋体" charset="0"/>
                <a:cs typeface="宋体" charset="0"/>
              </a:endParaRPr>
            </a:p>
          </p:txBody>
        </p:sp>
        <p:sp>
          <p:nvSpPr>
            <p:cNvPr id="93223" name="Text Box 39"/>
            <p:cNvSpPr txBox="1">
              <a:spLocks noChangeArrowheads="1"/>
            </p:cNvSpPr>
            <p:nvPr/>
          </p:nvSpPr>
          <p:spPr bwMode="auto">
            <a:xfrm>
              <a:off x="912" y="3252"/>
              <a:ext cx="288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>
                <a:lnSpc>
                  <a:spcPct val="100000"/>
                </a:lnSpc>
                <a:buSzTx/>
              </a:pPr>
              <a:r>
                <a:rPr lang="en-US" altLang="zh-CN" sz="1600">
                  <a:solidFill>
                    <a:schemeClr val="tx1"/>
                  </a:solidFill>
                  <a:ea typeface="宋体" charset="0"/>
                  <a:cs typeface="宋体" charset="0"/>
                </a:rPr>
                <a:t>e</a:t>
              </a:r>
              <a:r>
                <a:rPr lang="en-US" altLang="zh-CN" sz="1600" baseline="-25000">
                  <a:solidFill>
                    <a:schemeClr val="tx1"/>
                  </a:solidFill>
                  <a:ea typeface="宋体" charset="0"/>
                  <a:cs typeface="宋体" charset="0"/>
                </a:rPr>
                <a:t>6</a:t>
              </a:r>
              <a:endParaRPr lang="en-US" altLang="zh-CN" sz="1600">
                <a:solidFill>
                  <a:schemeClr val="tx1"/>
                </a:solidFill>
                <a:ea typeface="宋体" charset="0"/>
                <a:cs typeface="宋体" charset="0"/>
              </a:endParaRPr>
            </a:p>
          </p:txBody>
        </p:sp>
        <p:sp>
          <p:nvSpPr>
            <p:cNvPr id="93224" name="Text Box 40"/>
            <p:cNvSpPr txBox="1">
              <a:spLocks noChangeArrowheads="1"/>
            </p:cNvSpPr>
            <p:nvPr/>
          </p:nvSpPr>
          <p:spPr bwMode="auto">
            <a:xfrm>
              <a:off x="768" y="3060"/>
              <a:ext cx="288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>
                <a:lnSpc>
                  <a:spcPct val="100000"/>
                </a:lnSpc>
                <a:buSzTx/>
              </a:pPr>
              <a:r>
                <a:rPr lang="en-US" altLang="zh-CN" sz="1600">
                  <a:solidFill>
                    <a:schemeClr val="tx1"/>
                  </a:solidFill>
                  <a:ea typeface="宋体" charset="0"/>
                  <a:cs typeface="宋体" charset="0"/>
                </a:rPr>
                <a:t>e</a:t>
              </a:r>
              <a:r>
                <a:rPr lang="en-US" altLang="zh-CN" sz="1600" baseline="-25000">
                  <a:solidFill>
                    <a:schemeClr val="tx1"/>
                  </a:solidFill>
                  <a:ea typeface="宋体" charset="0"/>
                  <a:cs typeface="宋体" charset="0"/>
                </a:rPr>
                <a:t>5</a:t>
              </a:r>
              <a:endParaRPr lang="en-US" altLang="zh-CN" sz="1600">
                <a:solidFill>
                  <a:schemeClr val="tx1"/>
                </a:solidFill>
                <a:ea typeface="宋体" charset="0"/>
                <a:cs typeface="宋体" charset="0"/>
              </a:endParaRPr>
            </a:p>
          </p:txBody>
        </p:sp>
        <p:sp>
          <p:nvSpPr>
            <p:cNvPr id="93225" name="Text Box 41"/>
            <p:cNvSpPr txBox="1">
              <a:spLocks noChangeArrowheads="1"/>
            </p:cNvSpPr>
            <p:nvPr/>
          </p:nvSpPr>
          <p:spPr bwMode="auto">
            <a:xfrm>
              <a:off x="1200" y="3540"/>
              <a:ext cx="288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>
                <a:lnSpc>
                  <a:spcPct val="100000"/>
                </a:lnSpc>
                <a:buSzTx/>
              </a:pPr>
              <a:r>
                <a:rPr lang="en-US" altLang="zh-CN" sz="1600">
                  <a:solidFill>
                    <a:schemeClr val="tx1"/>
                  </a:solidFill>
                  <a:ea typeface="宋体" charset="0"/>
                  <a:cs typeface="宋体" charset="0"/>
                </a:rPr>
                <a:t>e</a:t>
              </a:r>
              <a:r>
                <a:rPr lang="en-US" altLang="zh-CN" sz="1600" baseline="-25000">
                  <a:solidFill>
                    <a:schemeClr val="tx1"/>
                  </a:solidFill>
                  <a:ea typeface="宋体" charset="0"/>
                  <a:cs typeface="宋体" charset="0"/>
                </a:rPr>
                <a:t>7</a:t>
              </a:r>
              <a:endParaRPr lang="en-US" altLang="zh-CN" sz="1600">
                <a:solidFill>
                  <a:schemeClr val="tx1"/>
                </a:solidFill>
                <a:ea typeface="宋体" charset="0"/>
                <a:cs typeface="宋体" charset="0"/>
              </a:endParaRPr>
            </a:p>
          </p:txBody>
        </p:sp>
        <p:sp>
          <p:nvSpPr>
            <p:cNvPr id="93226" name="Text Box 42"/>
            <p:cNvSpPr txBox="1">
              <a:spLocks noChangeArrowheads="1"/>
            </p:cNvSpPr>
            <p:nvPr/>
          </p:nvSpPr>
          <p:spPr bwMode="auto">
            <a:xfrm>
              <a:off x="1584" y="2416"/>
              <a:ext cx="288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>
                <a:lnSpc>
                  <a:spcPct val="100000"/>
                </a:lnSpc>
                <a:buSzTx/>
              </a:pPr>
              <a:r>
                <a:rPr lang="en-US" altLang="zh-CN" sz="1600">
                  <a:solidFill>
                    <a:schemeClr val="tx1"/>
                  </a:solidFill>
                  <a:ea typeface="宋体" charset="0"/>
                  <a:cs typeface="宋体" charset="0"/>
                </a:rPr>
                <a:t>e</a:t>
              </a:r>
              <a:r>
                <a:rPr lang="en-US" altLang="zh-CN" sz="1600" baseline="-25000">
                  <a:solidFill>
                    <a:schemeClr val="tx1"/>
                  </a:solidFill>
                  <a:ea typeface="宋体" charset="0"/>
                  <a:cs typeface="宋体" charset="0"/>
                </a:rPr>
                <a:t>9</a:t>
              </a:r>
              <a:endParaRPr lang="en-US" altLang="zh-CN" sz="1600">
                <a:solidFill>
                  <a:schemeClr val="tx1"/>
                </a:solidFill>
                <a:ea typeface="宋体" charset="0"/>
                <a:cs typeface="宋体" charset="0"/>
              </a:endParaRPr>
            </a:p>
          </p:txBody>
        </p:sp>
        <p:sp>
          <p:nvSpPr>
            <p:cNvPr id="93227" name="Text Box 43"/>
            <p:cNvSpPr txBox="1">
              <a:spLocks noChangeArrowheads="1"/>
            </p:cNvSpPr>
            <p:nvPr/>
          </p:nvSpPr>
          <p:spPr bwMode="auto">
            <a:xfrm>
              <a:off x="1536" y="2752"/>
              <a:ext cx="288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>
                <a:lnSpc>
                  <a:spcPct val="100000"/>
                </a:lnSpc>
                <a:buSzTx/>
              </a:pPr>
              <a:r>
                <a:rPr lang="en-US" altLang="zh-CN" sz="1600">
                  <a:solidFill>
                    <a:schemeClr val="tx1"/>
                  </a:solidFill>
                  <a:ea typeface="宋体" charset="0"/>
                  <a:cs typeface="宋体" charset="0"/>
                </a:rPr>
                <a:t>e</a:t>
              </a:r>
              <a:r>
                <a:rPr lang="en-US" altLang="zh-CN" sz="1600" baseline="-25000">
                  <a:solidFill>
                    <a:schemeClr val="tx1"/>
                  </a:solidFill>
                  <a:ea typeface="宋体" charset="0"/>
                  <a:cs typeface="宋体" charset="0"/>
                </a:rPr>
                <a:t>12</a:t>
              </a:r>
              <a:endParaRPr lang="en-US" altLang="zh-CN" sz="1600">
                <a:solidFill>
                  <a:schemeClr val="tx1"/>
                </a:solidFill>
                <a:ea typeface="宋体" charset="0"/>
                <a:cs typeface="宋体" charset="0"/>
              </a:endParaRPr>
            </a:p>
          </p:txBody>
        </p:sp>
        <p:sp>
          <p:nvSpPr>
            <p:cNvPr id="93228" name="Text Box 44"/>
            <p:cNvSpPr txBox="1">
              <a:spLocks noChangeArrowheads="1"/>
            </p:cNvSpPr>
            <p:nvPr/>
          </p:nvSpPr>
          <p:spPr bwMode="auto">
            <a:xfrm>
              <a:off x="1920" y="2704"/>
              <a:ext cx="288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>
                <a:lnSpc>
                  <a:spcPct val="100000"/>
                </a:lnSpc>
                <a:buSzTx/>
              </a:pPr>
              <a:r>
                <a:rPr lang="en-US" altLang="zh-CN" sz="1600">
                  <a:solidFill>
                    <a:schemeClr val="tx1"/>
                  </a:solidFill>
                  <a:ea typeface="宋体" charset="0"/>
                  <a:cs typeface="宋体" charset="0"/>
                </a:rPr>
                <a:t>e</a:t>
              </a:r>
              <a:r>
                <a:rPr lang="en-US" altLang="zh-CN" sz="1600" baseline="-25000">
                  <a:solidFill>
                    <a:schemeClr val="tx1"/>
                  </a:solidFill>
                  <a:ea typeface="宋体" charset="0"/>
                  <a:cs typeface="宋体" charset="0"/>
                </a:rPr>
                <a:t>10</a:t>
              </a:r>
              <a:endParaRPr lang="en-US" altLang="zh-CN" sz="1600">
                <a:solidFill>
                  <a:schemeClr val="tx1"/>
                </a:solidFill>
                <a:ea typeface="宋体" charset="0"/>
                <a:cs typeface="宋体" charset="0"/>
              </a:endParaRPr>
            </a:p>
          </p:txBody>
        </p:sp>
        <p:sp>
          <p:nvSpPr>
            <p:cNvPr id="93229" name="Text Box 45"/>
            <p:cNvSpPr txBox="1">
              <a:spLocks noChangeArrowheads="1"/>
            </p:cNvSpPr>
            <p:nvPr/>
          </p:nvSpPr>
          <p:spPr bwMode="auto">
            <a:xfrm>
              <a:off x="1680" y="3060"/>
              <a:ext cx="288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>
                <a:lnSpc>
                  <a:spcPct val="100000"/>
                </a:lnSpc>
                <a:buSzTx/>
              </a:pPr>
              <a:r>
                <a:rPr lang="en-US" altLang="zh-CN" sz="1600">
                  <a:solidFill>
                    <a:schemeClr val="tx1"/>
                  </a:solidFill>
                  <a:ea typeface="宋体" charset="0"/>
                  <a:cs typeface="宋体" charset="0"/>
                </a:rPr>
                <a:t>e</a:t>
              </a:r>
              <a:r>
                <a:rPr lang="en-US" altLang="zh-CN" sz="1600" baseline="-25000">
                  <a:solidFill>
                    <a:schemeClr val="tx1"/>
                  </a:solidFill>
                  <a:ea typeface="宋体" charset="0"/>
                  <a:cs typeface="宋体" charset="0"/>
                </a:rPr>
                <a:t>11</a:t>
              </a:r>
              <a:endParaRPr lang="en-US" altLang="zh-CN" sz="1600">
                <a:solidFill>
                  <a:schemeClr val="tx1"/>
                </a:solidFill>
                <a:ea typeface="宋体" charset="0"/>
                <a:cs typeface="宋体" charset="0"/>
              </a:endParaRPr>
            </a:p>
          </p:txBody>
        </p:sp>
        <p:sp>
          <p:nvSpPr>
            <p:cNvPr id="93230" name="Text Box 46"/>
            <p:cNvSpPr txBox="1">
              <a:spLocks noChangeArrowheads="1"/>
            </p:cNvSpPr>
            <p:nvPr/>
          </p:nvSpPr>
          <p:spPr bwMode="auto">
            <a:xfrm>
              <a:off x="1200" y="3808"/>
              <a:ext cx="288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>
                <a:lnSpc>
                  <a:spcPct val="100000"/>
                </a:lnSpc>
                <a:buSzTx/>
              </a:pPr>
              <a:r>
                <a:rPr lang="en-US" altLang="zh-CN" sz="1600">
                  <a:solidFill>
                    <a:schemeClr val="tx1"/>
                  </a:solidFill>
                  <a:ea typeface="宋体" charset="0"/>
                  <a:cs typeface="宋体" charset="0"/>
                </a:rPr>
                <a:t>e</a:t>
              </a:r>
              <a:r>
                <a:rPr lang="en-US" altLang="zh-CN" sz="1600" baseline="-25000">
                  <a:solidFill>
                    <a:schemeClr val="tx1"/>
                  </a:solidFill>
                  <a:ea typeface="宋体" charset="0"/>
                  <a:cs typeface="宋体" charset="0"/>
                </a:rPr>
                <a:t>8</a:t>
              </a:r>
              <a:endParaRPr lang="en-US" altLang="zh-CN" sz="1600">
                <a:solidFill>
                  <a:schemeClr val="tx1"/>
                </a:solidFill>
                <a:ea typeface="宋体" charset="0"/>
                <a:cs typeface="宋体" charset="0"/>
              </a:endParaRPr>
            </a:p>
          </p:txBody>
        </p:sp>
        <p:sp>
          <p:nvSpPr>
            <p:cNvPr id="93231" name="Text Box 47"/>
            <p:cNvSpPr txBox="1">
              <a:spLocks noChangeArrowheads="1"/>
            </p:cNvSpPr>
            <p:nvPr/>
          </p:nvSpPr>
          <p:spPr bwMode="auto">
            <a:xfrm>
              <a:off x="2064" y="2402"/>
              <a:ext cx="288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>
                <a:lnSpc>
                  <a:spcPct val="100000"/>
                </a:lnSpc>
                <a:buSzTx/>
              </a:pPr>
              <a:r>
                <a:rPr lang="en-US" altLang="zh-CN" sz="1600">
                  <a:solidFill>
                    <a:schemeClr val="tx1"/>
                  </a:solidFill>
                  <a:ea typeface="宋体" charset="0"/>
                  <a:cs typeface="宋体" charset="0"/>
                </a:rPr>
                <a:t>v</a:t>
              </a:r>
              <a:r>
                <a:rPr lang="en-US" altLang="zh-CN" sz="1600" baseline="-25000">
                  <a:solidFill>
                    <a:schemeClr val="tx1"/>
                  </a:solidFill>
                  <a:ea typeface="宋体" charset="0"/>
                  <a:cs typeface="宋体" charset="0"/>
                </a:rPr>
                <a:t>6</a:t>
              </a:r>
            </a:p>
          </p:txBody>
        </p:sp>
        <p:sp>
          <p:nvSpPr>
            <p:cNvPr id="93232" name="Text Box 48"/>
            <p:cNvSpPr txBox="1">
              <a:spLocks noChangeArrowheads="1"/>
            </p:cNvSpPr>
            <p:nvPr/>
          </p:nvSpPr>
          <p:spPr bwMode="auto">
            <a:xfrm>
              <a:off x="1186" y="2402"/>
              <a:ext cx="288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>
                <a:lnSpc>
                  <a:spcPct val="100000"/>
                </a:lnSpc>
                <a:buSzTx/>
              </a:pPr>
              <a:r>
                <a:rPr lang="en-US" altLang="zh-CN" sz="1600">
                  <a:solidFill>
                    <a:schemeClr val="tx1"/>
                  </a:solidFill>
                  <a:ea typeface="宋体" charset="0"/>
                  <a:cs typeface="宋体" charset="0"/>
                </a:rPr>
                <a:t>v</a:t>
              </a:r>
              <a:r>
                <a:rPr lang="en-US" altLang="zh-CN" sz="1600" baseline="-25000">
                  <a:solidFill>
                    <a:schemeClr val="tx1"/>
                  </a:solidFill>
                  <a:ea typeface="宋体" charset="0"/>
                  <a:cs typeface="宋体" charset="0"/>
                </a:rPr>
                <a:t>4</a:t>
              </a:r>
            </a:p>
          </p:txBody>
        </p:sp>
      </p:grpSp>
      <p:sp>
        <p:nvSpPr>
          <p:cNvPr id="93191" name="Text Box 49"/>
          <p:cNvSpPr txBox="1">
            <a:spLocks noChangeArrowheads="1"/>
          </p:cNvSpPr>
          <p:nvPr/>
        </p:nvSpPr>
        <p:spPr bwMode="auto">
          <a:xfrm>
            <a:off x="252413" y="1052513"/>
            <a:ext cx="7920037" cy="53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r>
              <a:rPr lang="zh-CN" altLang="en-US"/>
              <a:t>例</a:t>
            </a:r>
            <a:r>
              <a:rPr lang="en-US" altLang="zh-CN"/>
              <a:t>6.3  </a:t>
            </a:r>
            <a:r>
              <a:rPr lang="zh-CN" altLang="en-US"/>
              <a:t>下图所表示的图可以构造邻接矩阵</a:t>
            </a:r>
            <a:r>
              <a:rPr lang="en-US" altLang="zh-CN"/>
              <a:t>M</a:t>
            </a:r>
            <a:r>
              <a:rPr lang="zh-CN" altLang="en-US"/>
              <a:t>如下</a:t>
            </a:r>
            <a:r>
              <a:rPr lang="en-US" altLang="zh-CN"/>
              <a:t>:</a:t>
            </a:r>
          </a:p>
        </p:txBody>
      </p:sp>
      <p:sp>
        <p:nvSpPr>
          <p:cNvPr id="386099" name="Text Box 51"/>
          <p:cNvSpPr txBox="1">
            <a:spLocks noChangeArrowheads="1"/>
          </p:cNvSpPr>
          <p:nvPr/>
        </p:nvSpPr>
        <p:spPr bwMode="auto">
          <a:xfrm>
            <a:off x="1763713" y="4862513"/>
            <a:ext cx="223202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>
              <a:lnSpc>
                <a:spcPct val="100000"/>
              </a:lnSpc>
              <a:buSzTx/>
            </a:pPr>
            <a:r>
              <a:rPr lang="en-US" altLang="zh-CN" sz="1800">
                <a:solidFill>
                  <a:srgbClr val="000000"/>
                </a:solidFill>
                <a:ea typeface="宋体" charset="0"/>
                <a:cs typeface="宋体" charset="0"/>
              </a:rPr>
              <a:t>M=</a:t>
            </a:r>
            <a:r>
              <a:rPr lang="zh-CN" altLang="en-US" sz="1800">
                <a:solidFill>
                  <a:srgbClr val="000000"/>
                </a:solidFill>
                <a:ea typeface="宋体" charset="0"/>
                <a:cs typeface="宋体" charset="0"/>
              </a:rPr>
              <a:t>（</a:t>
            </a:r>
            <a:r>
              <a:rPr lang="en-US" altLang="zh-CN" sz="1800">
                <a:solidFill>
                  <a:srgbClr val="000000"/>
                </a:solidFill>
                <a:ea typeface="宋体" charset="0"/>
                <a:cs typeface="宋体" charset="0"/>
              </a:rPr>
              <a:t>m</a:t>
            </a:r>
            <a:r>
              <a:rPr lang="en-US" altLang="zh-CN" sz="1800" baseline="-25000">
                <a:solidFill>
                  <a:srgbClr val="000000"/>
                </a:solidFill>
                <a:ea typeface="宋体" charset="0"/>
                <a:cs typeface="宋体" charset="0"/>
              </a:rPr>
              <a:t>ij</a:t>
            </a:r>
            <a:r>
              <a:rPr lang="zh-CN" altLang="en-US" sz="1800">
                <a:solidFill>
                  <a:srgbClr val="000000"/>
                </a:solidFill>
                <a:ea typeface="宋体" charset="0"/>
                <a:cs typeface="宋体" charset="0"/>
              </a:rPr>
              <a:t>）</a:t>
            </a:r>
            <a:r>
              <a:rPr lang="en-US" altLang="zh-CN" sz="1800">
                <a:solidFill>
                  <a:srgbClr val="000000"/>
                </a:solidFill>
                <a:ea typeface="宋体" charset="0"/>
                <a:cs typeface="宋体" charset="0"/>
              </a:rPr>
              <a:t>=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86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86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86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86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86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6052" grpId="0" autoUpdateAnimBg="0"/>
      <p:bldP spid="386053" grpId="0" autoUpdateAnimBg="0"/>
      <p:bldP spid="386054" grpId="0" autoUpdateAnimBg="0"/>
      <p:bldP spid="386055" grpId="0" animBg="1"/>
      <p:bldP spid="386099" grpId="0" autoUpdateAnimBg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074" name="Rectangle 2" descr="Large confetti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>
                <a:latin typeface="Times New Roman" charset="0"/>
                <a:ea typeface="宋体" charset="0"/>
              </a:rPr>
              <a:t>图的基本概念与模型</a:t>
            </a:r>
          </a:p>
        </p:txBody>
      </p:sp>
      <p:graphicFrame>
        <p:nvGraphicFramePr>
          <p:cNvPr id="94210" name="Object 4"/>
          <p:cNvGraphicFramePr>
            <a:graphicFrameLocks noChangeAspect="1"/>
          </p:cNvGraphicFramePr>
          <p:nvPr/>
        </p:nvGraphicFramePr>
        <p:xfrm>
          <a:off x="4498975" y="2997200"/>
          <a:ext cx="3457575" cy="3136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242" name="公式" r:id="rId3" imgW="1498600" imgH="1358900" progId="Equation.3">
                  <p:embed/>
                </p:oleObj>
              </mc:Choice>
              <mc:Fallback>
                <p:oleObj name="公式" r:id="rId3" imgW="1498600" imgH="13589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98975" y="2997200"/>
                        <a:ext cx="3457575" cy="3136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94211" name="Group 5"/>
          <p:cNvGrpSpPr>
            <a:grpSpLocks/>
          </p:cNvGrpSpPr>
          <p:nvPr/>
        </p:nvGrpSpPr>
        <p:grpSpPr bwMode="auto">
          <a:xfrm>
            <a:off x="630238" y="1703388"/>
            <a:ext cx="3581400" cy="2949575"/>
            <a:chOff x="1728" y="240"/>
            <a:chExt cx="2256" cy="1858"/>
          </a:xfrm>
        </p:grpSpPr>
        <p:sp>
          <p:nvSpPr>
            <p:cNvPr id="94213" name="Text Box 6"/>
            <p:cNvSpPr txBox="1">
              <a:spLocks noChangeAspect="1" noChangeArrowheads="1"/>
            </p:cNvSpPr>
            <p:nvPr/>
          </p:nvSpPr>
          <p:spPr bwMode="auto">
            <a:xfrm>
              <a:off x="2246" y="1776"/>
              <a:ext cx="490" cy="3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 algn="just">
                <a:lnSpc>
                  <a:spcPct val="100000"/>
                </a:lnSpc>
                <a:spcBef>
                  <a:spcPct val="0"/>
                </a:spcBef>
                <a:buSzTx/>
              </a:pPr>
              <a:r>
                <a:rPr lang="en-US" altLang="zh-CN" sz="2000" i="1">
                  <a:solidFill>
                    <a:schemeClr val="tx1"/>
                  </a:solidFill>
                  <a:ea typeface="宋体" charset="0"/>
                  <a:cs typeface="宋体" charset="0"/>
                </a:rPr>
                <a:t>v</a:t>
              </a:r>
              <a:r>
                <a:rPr lang="en-US" altLang="zh-CN" sz="2000" baseline="-30000">
                  <a:solidFill>
                    <a:schemeClr val="tx1"/>
                  </a:solidFill>
                  <a:ea typeface="宋体" charset="0"/>
                  <a:cs typeface="宋体" charset="0"/>
                </a:rPr>
                <a:t>5</a:t>
              </a:r>
              <a:endParaRPr lang="en-US" altLang="zh-CN" sz="2000">
                <a:solidFill>
                  <a:schemeClr val="tx1"/>
                </a:solidFill>
                <a:ea typeface="宋体" charset="0"/>
                <a:cs typeface="宋体" charset="0"/>
              </a:endParaRPr>
            </a:p>
            <a:p>
              <a:pPr eaLnBrk="0" hangingPunct="0">
                <a:lnSpc>
                  <a:spcPct val="100000"/>
                </a:lnSpc>
                <a:spcBef>
                  <a:spcPct val="0"/>
                </a:spcBef>
                <a:buSzTx/>
              </a:pPr>
              <a:endParaRPr lang="en-US" altLang="zh-CN" sz="2000">
                <a:solidFill>
                  <a:schemeClr val="tx1"/>
                </a:solidFill>
                <a:ea typeface="宋体" charset="0"/>
                <a:cs typeface="宋体" charset="0"/>
              </a:endParaRPr>
            </a:p>
          </p:txBody>
        </p:sp>
        <p:sp>
          <p:nvSpPr>
            <p:cNvPr id="94214" name="AutoShape 7"/>
            <p:cNvSpPr>
              <a:spLocks noChangeAspect="1" noChangeArrowheads="1"/>
            </p:cNvSpPr>
            <p:nvPr/>
          </p:nvSpPr>
          <p:spPr bwMode="auto">
            <a:xfrm>
              <a:off x="1973" y="493"/>
              <a:ext cx="1590" cy="1272"/>
            </a:xfrm>
            <a:prstGeom prst="hexagon">
              <a:avLst>
                <a:gd name="adj" fmla="val 31250"/>
                <a:gd name="vf" fmla="val 115470"/>
              </a:avLst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4215" name="Line 8"/>
            <p:cNvSpPr>
              <a:spLocks noChangeAspect="1" noChangeShapeType="1"/>
            </p:cNvSpPr>
            <p:nvPr/>
          </p:nvSpPr>
          <p:spPr bwMode="auto">
            <a:xfrm>
              <a:off x="2371" y="493"/>
              <a:ext cx="0" cy="127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4216" name="Line 9"/>
            <p:cNvSpPr>
              <a:spLocks noChangeAspect="1" noChangeShapeType="1"/>
            </p:cNvSpPr>
            <p:nvPr/>
          </p:nvSpPr>
          <p:spPr bwMode="auto">
            <a:xfrm>
              <a:off x="3155" y="493"/>
              <a:ext cx="0" cy="127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4217" name="Line 10"/>
            <p:cNvSpPr>
              <a:spLocks noChangeAspect="1" noChangeShapeType="1"/>
            </p:cNvSpPr>
            <p:nvPr/>
          </p:nvSpPr>
          <p:spPr bwMode="auto">
            <a:xfrm>
              <a:off x="1973" y="1129"/>
              <a:ext cx="159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4218" name="Text Box 11"/>
            <p:cNvSpPr txBox="1">
              <a:spLocks noChangeAspect="1" noChangeArrowheads="1"/>
            </p:cNvSpPr>
            <p:nvPr/>
          </p:nvSpPr>
          <p:spPr bwMode="auto">
            <a:xfrm>
              <a:off x="2187" y="240"/>
              <a:ext cx="326" cy="3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 algn="just">
                <a:lnSpc>
                  <a:spcPct val="100000"/>
                </a:lnSpc>
                <a:spcBef>
                  <a:spcPct val="0"/>
                </a:spcBef>
                <a:buSzTx/>
              </a:pPr>
              <a:r>
                <a:rPr lang="en-US" altLang="zh-CN" sz="2000" i="1">
                  <a:solidFill>
                    <a:schemeClr val="tx1"/>
                  </a:solidFill>
                  <a:ea typeface="宋体" charset="0"/>
                  <a:cs typeface="宋体" charset="0"/>
                </a:rPr>
                <a:t>v</a:t>
              </a:r>
              <a:r>
                <a:rPr lang="en-US" altLang="zh-CN" sz="2000" baseline="-30000">
                  <a:solidFill>
                    <a:schemeClr val="tx1"/>
                  </a:solidFill>
                  <a:ea typeface="宋体" charset="0"/>
                  <a:cs typeface="宋体" charset="0"/>
                </a:rPr>
                <a:t>1</a:t>
              </a:r>
              <a:endParaRPr lang="en-US" altLang="zh-CN" sz="2000">
                <a:solidFill>
                  <a:schemeClr val="tx1"/>
                </a:solidFill>
                <a:ea typeface="宋体" charset="0"/>
                <a:cs typeface="宋体" charset="0"/>
              </a:endParaRPr>
            </a:p>
            <a:p>
              <a:pPr eaLnBrk="0" hangingPunct="0">
                <a:lnSpc>
                  <a:spcPct val="100000"/>
                </a:lnSpc>
                <a:spcBef>
                  <a:spcPct val="0"/>
                </a:spcBef>
                <a:buSzTx/>
              </a:pPr>
              <a:endParaRPr lang="en-US" altLang="zh-CN" sz="2000">
                <a:solidFill>
                  <a:schemeClr val="tx1"/>
                </a:solidFill>
                <a:ea typeface="宋体" charset="0"/>
                <a:cs typeface="宋体" charset="0"/>
              </a:endParaRPr>
            </a:p>
          </p:txBody>
        </p:sp>
        <p:sp>
          <p:nvSpPr>
            <p:cNvPr id="94219" name="Text Box 12"/>
            <p:cNvSpPr txBox="1">
              <a:spLocks noChangeAspect="1" noChangeArrowheads="1"/>
            </p:cNvSpPr>
            <p:nvPr/>
          </p:nvSpPr>
          <p:spPr bwMode="auto">
            <a:xfrm>
              <a:off x="3088" y="250"/>
              <a:ext cx="368" cy="3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 algn="just">
                <a:lnSpc>
                  <a:spcPct val="100000"/>
                </a:lnSpc>
                <a:spcBef>
                  <a:spcPct val="0"/>
                </a:spcBef>
                <a:buSzTx/>
              </a:pPr>
              <a:r>
                <a:rPr lang="en-US" altLang="zh-CN" sz="2000" i="1">
                  <a:solidFill>
                    <a:schemeClr val="tx1"/>
                  </a:solidFill>
                  <a:ea typeface="宋体" charset="0"/>
                  <a:cs typeface="宋体" charset="0"/>
                </a:rPr>
                <a:t>v</a:t>
              </a:r>
              <a:r>
                <a:rPr lang="en-US" altLang="zh-CN" sz="2000" baseline="-30000">
                  <a:solidFill>
                    <a:schemeClr val="tx1"/>
                  </a:solidFill>
                  <a:ea typeface="宋体" charset="0"/>
                  <a:cs typeface="宋体" charset="0"/>
                </a:rPr>
                <a:t>2</a:t>
              </a:r>
              <a:endParaRPr lang="en-US" altLang="zh-CN" sz="2000">
                <a:solidFill>
                  <a:schemeClr val="tx1"/>
                </a:solidFill>
                <a:ea typeface="宋体" charset="0"/>
                <a:cs typeface="宋体" charset="0"/>
              </a:endParaRPr>
            </a:p>
            <a:p>
              <a:pPr eaLnBrk="0" hangingPunct="0">
                <a:lnSpc>
                  <a:spcPct val="100000"/>
                </a:lnSpc>
                <a:spcBef>
                  <a:spcPct val="0"/>
                </a:spcBef>
                <a:buSzTx/>
              </a:pPr>
              <a:endParaRPr lang="en-US" altLang="zh-CN" sz="2000">
                <a:solidFill>
                  <a:schemeClr val="tx1"/>
                </a:solidFill>
                <a:ea typeface="宋体" charset="0"/>
                <a:cs typeface="宋体" charset="0"/>
              </a:endParaRPr>
            </a:p>
          </p:txBody>
        </p:sp>
        <p:sp>
          <p:nvSpPr>
            <p:cNvPr id="94220" name="Text Box 13"/>
            <p:cNvSpPr txBox="1">
              <a:spLocks noChangeAspect="1" noChangeArrowheads="1"/>
            </p:cNvSpPr>
            <p:nvPr/>
          </p:nvSpPr>
          <p:spPr bwMode="auto">
            <a:xfrm>
              <a:off x="3617" y="978"/>
              <a:ext cx="367" cy="3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 algn="just">
                <a:lnSpc>
                  <a:spcPct val="100000"/>
                </a:lnSpc>
                <a:spcBef>
                  <a:spcPct val="0"/>
                </a:spcBef>
                <a:buSzTx/>
              </a:pPr>
              <a:r>
                <a:rPr lang="en-US" altLang="zh-CN" sz="2000" i="1">
                  <a:solidFill>
                    <a:schemeClr val="tx1"/>
                  </a:solidFill>
                  <a:ea typeface="宋体" charset="0"/>
                  <a:cs typeface="宋体" charset="0"/>
                </a:rPr>
                <a:t>v</a:t>
              </a:r>
              <a:r>
                <a:rPr lang="en-US" altLang="zh-CN" sz="2000" baseline="-30000">
                  <a:solidFill>
                    <a:schemeClr val="tx1"/>
                  </a:solidFill>
                  <a:ea typeface="宋体" charset="0"/>
                  <a:cs typeface="宋体" charset="0"/>
                </a:rPr>
                <a:t>3</a:t>
              </a:r>
              <a:endParaRPr lang="en-US" altLang="zh-CN" sz="2000">
                <a:solidFill>
                  <a:schemeClr val="tx1"/>
                </a:solidFill>
                <a:ea typeface="宋体" charset="0"/>
                <a:cs typeface="宋体" charset="0"/>
              </a:endParaRPr>
            </a:p>
            <a:p>
              <a:pPr eaLnBrk="0" hangingPunct="0">
                <a:lnSpc>
                  <a:spcPct val="100000"/>
                </a:lnSpc>
                <a:spcBef>
                  <a:spcPct val="0"/>
                </a:spcBef>
                <a:buSzTx/>
              </a:pPr>
              <a:endParaRPr lang="en-US" altLang="zh-CN" sz="2000">
                <a:solidFill>
                  <a:schemeClr val="tx1"/>
                </a:solidFill>
                <a:ea typeface="宋体" charset="0"/>
                <a:cs typeface="宋体" charset="0"/>
              </a:endParaRPr>
            </a:p>
          </p:txBody>
        </p:sp>
        <p:sp>
          <p:nvSpPr>
            <p:cNvPr id="94221" name="Text Box 14"/>
            <p:cNvSpPr txBox="1">
              <a:spLocks noChangeAspect="1" noChangeArrowheads="1"/>
            </p:cNvSpPr>
            <p:nvPr/>
          </p:nvSpPr>
          <p:spPr bwMode="auto">
            <a:xfrm>
              <a:off x="3132" y="1746"/>
              <a:ext cx="612" cy="3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 algn="just">
                <a:lnSpc>
                  <a:spcPct val="100000"/>
                </a:lnSpc>
                <a:spcBef>
                  <a:spcPct val="0"/>
                </a:spcBef>
                <a:buSzTx/>
              </a:pPr>
              <a:r>
                <a:rPr lang="en-US" altLang="zh-CN" sz="2000" i="1">
                  <a:solidFill>
                    <a:schemeClr val="tx1"/>
                  </a:solidFill>
                  <a:ea typeface="宋体" charset="0"/>
                  <a:cs typeface="宋体" charset="0"/>
                </a:rPr>
                <a:t>v</a:t>
              </a:r>
              <a:r>
                <a:rPr lang="en-US" altLang="zh-CN" sz="2000" baseline="-30000">
                  <a:solidFill>
                    <a:schemeClr val="tx1"/>
                  </a:solidFill>
                  <a:ea typeface="宋体" charset="0"/>
                  <a:cs typeface="宋体" charset="0"/>
                </a:rPr>
                <a:t>4</a:t>
              </a:r>
              <a:endParaRPr lang="en-US" altLang="zh-CN" sz="2000">
                <a:solidFill>
                  <a:schemeClr val="tx1"/>
                </a:solidFill>
                <a:ea typeface="宋体" charset="0"/>
                <a:cs typeface="宋体" charset="0"/>
              </a:endParaRPr>
            </a:p>
            <a:p>
              <a:pPr eaLnBrk="0" hangingPunct="0">
                <a:lnSpc>
                  <a:spcPct val="100000"/>
                </a:lnSpc>
                <a:spcBef>
                  <a:spcPct val="0"/>
                </a:spcBef>
                <a:buSzTx/>
              </a:pPr>
              <a:endParaRPr lang="en-US" altLang="zh-CN" sz="2000">
                <a:solidFill>
                  <a:schemeClr val="tx1"/>
                </a:solidFill>
                <a:ea typeface="宋体" charset="0"/>
                <a:cs typeface="宋体" charset="0"/>
              </a:endParaRPr>
            </a:p>
          </p:txBody>
        </p:sp>
        <p:sp>
          <p:nvSpPr>
            <p:cNvPr id="94222" name="Text Box 15"/>
            <p:cNvSpPr txBox="1">
              <a:spLocks noChangeAspect="1" noChangeArrowheads="1"/>
            </p:cNvSpPr>
            <p:nvPr/>
          </p:nvSpPr>
          <p:spPr bwMode="auto">
            <a:xfrm>
              <a:off x="1728" y="917"/>
              <a:ext cx="367" cy="4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 algn="just">
                <a:lnSpc>
                  <a:spcPct val="100000"/>
                </a:lnSpc>
                <a:spcBef>
                  <a:spcPct val="0"/>
                </a:spcBef>
                <a:buSzTx/>
              </a:pPr>
              <a:r>
                <a:rPr lang="en-US" altLang="zh-CN" sz="2000" i="1">
                  <a:solidFill>
                    <a:schemeClr val="tx1"/>
                  </a:solidFill>
                  <a:ea typeface="宋体" charset="0"/>
                  <a:cs typeface="宋体" charset="0"/>
                </a:rPr>
                <a:t>v</a:t>
              </a:r>
              <a:r>
                <a:rPr lang="en-US" altLang="zh-CN" sz="2000" baseline="-30000">
                  <a:solidFill>
                    <a:schemeClr val="tx1"/>
                  </a:solidFill>
                  <a:ea typeface="宋体" charset="0"/>
                  <a:cs typeface="宋体" charset="0"/>
                </a:rPr>
                <a:t>6</a:t>
              </a:r>
              <a:endParaRPr lang="en-US" altLang="zh-CN" sz="2000">
                <a:solidFill>
                  <a:schemeClr val="tx1"/>
                </a:solidFill>
                <a:ea typeface="宋体" charset="0"/>
                <a:cs typeface="宋体" charset="0"/>
              </a:endParaRPr>
            </a:p>
            <a:p>
              <a:pPr eaLnBrk="0" hangingPunct="0">
                <a:lnSpc>
                  <a:spcPct val="100000"/>
                </a:lnSpc>
                <a:spcBef>
                  <a:spcPct val="0"/>
                </a:spcBef>
                <a:buSzTx/>
              </a:pPr>
              <a:endParaRPr lang="en-US" altLang="zh-CN" sz="2000">
                <a:solidFill>
                  <a:schemeClr val="tx1"/>
                </a:solidFill>
                <a:ea typeface="宋体" charset="0"/>
                <a:cs typeface="宋体" charset="0"/>
              </a:endParaRPr>
            </a:p>
          </p:txBody>
        </p:sp>
        <p:sp>
          <p:nvSpPr>
            <p:cNvPr id="94223" name="Text Box 16"/>
            <p:cNvSpPr txBox="1">
              <a:spLocks noChangeAspect="1" noChangeArrowheads="1"/>
            </p:cNvSpPr>
            <p:nvPr/>
          </p:nvSpPr>
          <p:spPr bwMode="auto">
            <a:xfrm>
              <a:off x="2585" y="281"/>
              <a:ext cx="367" cy="3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 algn="just">
                <a:lnSpc>
                  <a:spcPct val="100000"/>
                </a:lnSpc>
                <a:spcBef>
                  <a:spcPct val="0"/>
                </a:spcBef>
                <a:buSzTx/>
              </a:pPr>
              <a:r>
                <a:rPr lang="en-US" altLang="zh-CN" sz="2000">
                  <a:solidFill>
                    <a:schemeClr val="tx1"/>
                  </a:solidFill>
                  <a:ea typeface="宋体" charset="0"/>
                  <a:cs typeface="宋体" charset="0"/>
                </a:rPr>
                <a:t>4</a:t>
              </a:r>
            </a:p>
            <a:p>
              <a:pPr eaLnBrk="0" hangingPunct="0">
                <a:lnSpc>
                  <a:spcPct val="100000"/>
                </a:lnSpc>
                <a:spcBef>
                  <a:spcPct val="0"/>
                </a:spcBef>
                <a:buSzTx/>
              </a:pPr>
              <a:endParaRPr lang="en-US" altLang="zh-CN" sz="2000">
                <a:solidFill>
                  <a:schemeClr val="tx1"/>
                </a:solidFill>
                <a:ea typeface="宋体" charset="0"/>
                <a:cs typeface="宋体" charset="0"/>
              </a:endParaRPr>
            </a:p>
          </p:txBody>
        </p:sp>
        <p:sp>
          <p:nvSpPr>
            <p:cNvPr id="94224" name="Text Box 17"/>
            <p:cNvSpPr txBox="1">
              <a:spLocks noChangeAspect="1" noChangeArrowheads="1"/>
            </p:cNvSpPr>
            <p:nvPr/>
          </p:nvSpPr>
          <p:spPr bwMode="auto">
            <a:xfrm>
              <a:off x="2033" y="599"/>
              <a:ext cx="367" cy="3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 algn="just">
                <a:lnSpc>
                  <a:spcPct val="100000"/>
                </a:lnSpc>
                <a:spcBef>
                  <a:spcPct val="0"/>
                </a:spcBef>
                <a:buSzTx/>
              </a:pPr>
              <a:r>
                <a:rPr lang="en-US" altLang="zh-CN" sz="2000">
                  <a:solidFill>
                    <a:schemeClr val="tx1"/>
                  </a:solidFill>
                  <a:ea typeface="宋体" charset="0"/>
                  <a:cs typeface="宋体" charset="0"/>
                </a:rPr>
                <a:t>3</a:t>
              </a:r>
            </a:p>
            <a:p>
              <a:pPr eaLnBrk="0" hangingPunct="0">
                <a:lnSpc>
                  <a:spcPct val="100000"/>
                </a:lnSpc>
                <a:spcBef>
                  <a:spcPct val="0"/>
                </a:spcBef>
                <a:buSzTx/>
              </a:pPr>
              <a:endParaRPr lang="en-US" altLang="zh-CN" sz="2000">
                <a:solidFill>
                  <a:schemeClr val="tx1"/>
                </a:solidFill>
                <a:ea typeface="宋体" charset="0"/>
                <a:cs typeface="宋体" charset="0"/>
              </a:endParaRPr>
            </a:p>
          </p:txBody>
        </p:sp>
        <p:sp>
          <p:nvSpPr>
            <p:cNvPr id="94225" name="Text Box 18"/>
            <p:cNvSpPr txBox="1">
              <a:spLocks noChangeAspect="1" noChangeArrowheads="1"/>
            </p:cNvSpPr>
            <p:nvPr/>
          </p:nvSpPr>
          <p:spPr bwMode="auto">
            <a:xfrm>
              <a:off x="1985" y="1313"/>
              <a:ext cx="367" cy="3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 algn="just">
                <a:lnSpc>
                  <a:spcPct val="100000"/>
                </a:lnSpc>
                <a:spcBef>
                  <a:spcPct val="0"/>
                </a:spcBef>
                <a:buSzTx/>
              </a:pPr>
              <a:r>
                <a:rPr lang="en-US" altLang="zh-CN" sz="2000">
                  <a:solidFill>
                    <a:schemeClr val="tx1"/>
                  </a:solidFill>
                  <a:ea typeface="宋体" charset="0"/>
                  <a:cs typeface="宋体" charset="0"/>
                </a:rPr>
                <a:t>3</a:t>
              </a:r>
            </a:p>
            <a:p>
              <a:pPr eaLnBrk="0" hangingPunct="0">
                <a:lnSpc>
                  <a:spcPct val="100000"/>
                </a:lnSpc>
                <a:spcBef>
                  <a:spcPct val="0"/>
                </a:spcBef>
                <a:buSzTx/>
              </a:pPr>
              <a:endParaRPr lang="en-US" altLang="zh-CN" sz="2000">
                <a:solidFill>
                  <a:schemeClr val="tx1"/>
                </a:solidFill>
                <a:ea typeface="宋体" charset="0"/>
                <a:cs typeface="宋体" charset="0"/>
              </a:endParaRPr>
            </a:p>
          </p:txBody>
        </p:sp>
        <p:sp>
          <p:nvSpPr>
            <p:cNvPr id="94226" name="Text Box 19"/>
            <p:cNvSpPr txBox="1">
              <a:spLocks noChangeAspect="1" noChangeArrowheads="1"/>
            </p:cNvSpPr>
            <p:nvPr/>
          </p:nvSpPr>
          <p:spPr bwMode="auto">
            <a:xfrm>
              <a:off x="2585" y="1533"/>
              <a:ext cx="367" cy="3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 algn="just">
                <a:lnSpc>
                  <a:spcPct val="100000"/>
                </a:lnSpc>
                <a:spcBef>
                  <a:spcPct val="0"/>
                </a:spcBef>
                <a:buSzTx/>
              </a:pPr>
              <a:r>
                <a:rPr lang="en-US" altLang="zh-CN" sz="2000">
                  <a:solidFill>
                    <a:schemeClr val="tx1"/>
                  </a:solidFill>
                  <a:ea typeface="宋体" charset="0"/>
                  <a:cs typeface="宋体" charset="0"/>
                </a:rPr>
                <a:t>2</a:t>
              </a:r>
            </a:p>
            <a:p>
              <a:pPr eaLnBrk="0" hangingPunct="0">
                <a:lnSpc>
                  <a:spcPct val="100000"/>
                </a:lnSpc>
                <a:spcBef>
                  <a:spcPct val="0"/>
                </a:spcBef>
                <a:buSzTx/>
              </a:pPr>
              <a:endParaRPr lang="en-US" altLang="zh-CN" sz="2000">
                <a:solidFill>
                  <a:schemeClr val="tx1"/>
                </a:solidFill>
                <a:ea typeface="宋体" charset="0"/>
                <a:cs typeface="宋体" charset="0"/>
              </a:endParaRPr>
            </a:p>
          </p:txBody>
        </p:sp>
        <p:sp>
          <p:nvSpPr>
            <p:cNvPr id="94227" name="Text Box 20"/>
            <p:cNvSpPr txBox="1">
              <a:spLocks noChangeAspect="1" noChangeArrowheads="1"/>
            </p:cNvSpPr>
            <p:nvPr/>
          </p:nvSpPr>
          <p:spPr bwMode="auto">
            <a:xfrm>
              <a:off x="3278" y="579"/>
              <a:ext cx="286" cy="3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 algn="just">
                <a:lnSpc>
                  <a:spcPct val="100000"/>
                </a:lnSpc>
                <a:spcBef>
                  <a:spcPct val="0"/>
                </a:spcBef>
                <a:buSzTx/>
              </a:pPr>
              <a:r>
                <a:rPr lang="en-US" altLang="zh-CN" sz="2000">
                  <a:solidFill>
                    <a:schemeClr val="tx1"/>
                  </a:solidFill>
                  <a:ea typeface="宋体" charset="0"/>
                  <a:cs typeface="宋体" charset="0"/>
                </a:rPr>
                <a:t>2</a:t>
              </a:r>
            </a:p>
            <a:p>
              <a:pPr eaLnBrk="0" hangingPunct="0">
                <a:lnSpc>
                  <a:spcPct val="100000"/>
                </a:lnSpc>
                <a:spcBef>
                  <a:spcPct val="0"/>
                </a:spcBef>
                <a:buSzTx/>
              </a:pPr>
              <a:endParaRPr lang="en-US" altLang="zh-CN" sz="2000">
                <a:solidFill>
                  <a:schemeClr val="tx1"/>
                </a:solidFill>
                <a:ea typeface="宋体" charset="0"/>
                <a:cs typeface="宋体" charset="0"/>
              </a:endParaRPr>
            </a:p>
          </p:txBody>
        </p:sp>
        <p:sp>
          <p:nvSpPr>
            <p:cNvPr id="94228" name="Text Box 21"/>
            <p:cNvSpPr txBox="1">
              <a:spLocks noChangeAspect="1" noChangeArrowheads="1"/>
            </p:cNvSpPr>
            <p:nvPr/>
          </p:nvSpPr>
          <p:spPr bwMode="auto">
            <a:xfrm>
              <a:off x="3319" y="1321"/>
              <a:ext cx="367" cy="3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 algn="just">
                <a:lnSpc>
                  <a:spcPct val="100000"/>
                </a:lnSpc>
                <a:spcBef>
                  <a:spcPct val="0"/>
                </a:spcBef>
                <a:buSzTx/>
              </a:pPr>
              <a:r>
                <a:rPr lang="en-US" altLang="zh-CN" sz="2000">
                  <a:solidFill>
                    <a:schemeClr val="tx1"/>
                  </a:solidFill>
                  <a:ea typeface="宋体" charset="0"/>
                  <a:cs typeface="宋体" charset="0"/>
                </a:rPr>
                <a:t>5</a:t>
              </a:r>
            </a:p>
            <a:p>
              <a:pPr eaLnBrk="0" hangingPunct="0">
                <a:lnSpc>
                  <a:spcPct val="100000"/>
                </a:lnSpc>
                <a:spcBef>
                  <a:spcPct val="0"/>
                </a:spcBef>
                <a:buSzTx/>
              </a:pPr>
              <a:endParaRPr lang="en-US" altLang="zh-CN" sz="2000">
                <a:solidFill>
                  <a:schemeClr val="tx1"/>
                </a:solidFill>
                <a:ea typeface="宋体" charset="0"/>
                <a:cs typeface="宋体" charset="0"/>
              </a:endParaRPr>
            </a:p>
          </p:txBody>
        </p:sp>
        <p:sp>
          <p:nvSpPr>
            <p:cNvPr id="94229" name="Text Box 22"/>
            <p:cNvSpPr txBox="1">
              <a:spLocks noChangeAspect="1" noChangeArrowheads="1"/>
            </p:cNvSpPr>
            <p:nvPr/>
          </p:nvSpPr>
          <p:spPr bwMode="auto">
            <a:xfrm>
              <a:off x="2472" y="599"/>
              <a:ext cx="368" cy="3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 algn="just">
                <a:lnSpc>
                  <a:spcPct val="100000"/>
                </a:lnSpc>
                <a:spcBef>
                  <a:spcPct val="0"/>
                </a:spcBef>
                <a:buSzTx/>
              </a:pPr>
              <a:r>
                <a:rPr lang="en-US" altLang="zh-CN" sz="2000">
                  <a:solidFill>
                    <a:schemeClr val="tx1"/>
                  </a:solidFill>
                  <a:ea typeface="宋体" charset="0"/>
                  <a:cs typeface="宋体" charset="0"/>
                </a:rPr>
                <a:t>6</a:t>
              </a:r>
            </a:p>
            <a:p>
              <a:pPr eaLnBrk="0" hangingPunct="0">
                <a:lnSpc>
                  <a:spcPct val="100000"/>
                </a:lnSpc>
                <a:spcBef>
                  <a:spcPct val="0"/>
                </a:spcBef>
                <a:buSzTx/>
              </a:pPr>
              <a:endParaRPr lang="en-US" altLang="zh-CN" sz="2000">
                <a:solidFill>
                  <a:schemeClr val="tx1"/>
                </a:solidFill>
                <a:ea typeface="宋体" charset="0"/>
                <a:cs typeface="宋体" charset="0"/>
              </a:endParaRPr>
            </a:p>
          </p:txBody>
        </p:sp>
        <p:sp>
          <p:nvSpPr>
            <p:cNvPr id="94230" name="Text Box 23"/>
            <p:cNvSpPr txBox="1">
              <a:spLocks noChangeAspect="1" noChangeArrowheads="1"/>
            </p:cNvSpPr>
            <p:nvPr/>
          </p:nvSpPr>
          <p:spPr bwMode="auto">
            <a:xfrm>
              <a:off x="2320" y="1194"/>
              <a:ext cx="367" cy="3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 algn="just">
                <a:lnSpc>
                  <a:spcPct val="100000"/>
                </a:lnSpc>
                <a:spcBef>
                  <a:spcPct val="0"/>
                </a:spcBef>
                <a:buSzTx/>
              </a:pPr>
              <a:r>
                <a:rPr lang="en-US" altLang="zh-CN" sz="2000">
                  <a:solidFill>
                    <a:schemeClr val="tx1"/>
                  </a:solidFill>
                  <a:ea typeface="宋体" charset="0"/>
                  <a:cs typeface="宋体" charset="0"/>
                </a:rPr>
                <a:t>4</a:t>
              </a:r>
            </a:p>
            <a:p>
              <a:pPr eaLnBrk="0" hangingPunct="0">
                <a:lnSpc>
                  <a:spcPct val="100000"/>
                </a:lnSpc>
                <a:spcBef>
                  <a:spcPct val="0"/>
                </a:spcBef>
                <a:buSzTx/>
              </a:pPr>
              <a:endParaRPr lang="en-US" altLang="zh-CN" sz="2000">
                <a:solidFill>
                  <a:schemeClr val="tx1"/>
                </a:solidFill>
                <a:ea typeface="宋体" charset="0"/>
                <a:cs typeface="宋体" charset="0"/>
              </a:endParaRPr>
            </a:p>
          </p:txBody>
        </p:sp>
        <p:sp>
          <p:nvSpPr>
            <p:cNvPr id="94231" name="Text Box 24"/>
            <p:cNvSpPr txBox="1">
              <a:spLocks noChangeAspect="1" noChangeArrowheads="1"/>
            </p:cNvSpPr>
            <p:nvPr/>
          </p:nvSpPr>
          <p:spPr bwMode="auto">
            <a:xfrm>
              <a:off x="2880" y="930"/>
              <a:ext cx="367" cy="3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 algn="just">
                <a:lnSpc>
                  <a:spcPct val="100000"/>
                </a:lnSpc>
                <a:spcBef>
                  <a:spcPct val="0"/>
                </a:spcBef>
                <a:buSzTx/>
              </a:pPr>
              <a:r>
                <a:rPr lang="en-US" altLang="zh-CN" sz="2000">
                  <a:solidFill>
                    <a:schemeClr val="tx1"/>
                  </a:solidFill>
                  <a:ea typeface="宋体" charset="0"/>
                  <a:cs typeface="宋体" charset="0"/>
                </a:rPr>
                <a:t>3</a:t>
              </a:r>
            </a:p>
            <a:p>
              <a:pPr eaLnBrk="0" hangingPunct="0">
                <a:lnSpc>
                  <a:spcPct val="100000"/>
                </a:lnSpc>
                <a:spcBef>
                  <a:spcPct val="0"/>
                </a:spcBef>
                <a:buSzTx/>
              </a:pPr>
              <a:endParaRPr lang="en-US" altLang="zh-CN" sz="2000">
                <a:solidFill>
                  <a:schemeClr val="tx1"/>
                </a:solidFill>
                <a:ea typeface="宋体" charset="0"/>
                <a:cs typeface="宋体" charset="0"/>
              </a:endParaRPr>
            </a:p>
          </p:txBody>
        </p:sp>
        <p:sp>
          <p:nvSpPr>
            <p:cNvPr id="94232" name="Text Box 25"/>
            <p:cNvSpPr txBox="1">
              <a:spLocks noChangeAspect="1" noChangeArrowheads="1"/>
            </p:cNvSpPr>
            <p:nvPr/>
          </p:nvSpPr>
          <p:spPr bwMode="auto">
            <a:xfrm>
              <a:off x="2993" y="640"/>
              <a:ext cx="367" cy="3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 algn="just">
                <a:lnSpc>
                  <a:spcPct val="100000"/>
                </a:lnSpc>
                <a:spcBef>
                  <a:spcPct val="0"/>
                </a:spcBef>
                <a:buSzTx/>
              </a:pPr>
              <a:r>
                <a:rPr lang="en-US" altLang="zh-CN" sz="2000">
                  <a:solidFill>
                    <a:schemeClr val="tx1"/>
                  </a:solidFill>
                  <a:ea typeface="宋体" charset="0"/>
                  <a:cs typeface="宋体" charset="0"/>
                </a:rPr>
                <a:t>7</a:t>
              </a:r>
            </a:p>
            <a:p>
              <a:pPr eaLnBrk="0" hangingPunct="0">
                <a:lnSpc>
                  <a:spcPct val="100000"/>
                </a:lnSpc>
                <a:spcBef>
                  <a:spcPct val="0"/>
                </a:spcBef>
                <a:buSzTx/>
              </a:pPr>
              <a:endParaRPr lang="en-US" altLang="zh-CN" sz="2000">
                <a:solidFill>
                  <a:schemeClr val="tx1"/>
                </a:solidFill>
                <a:ea typeface="宋体" charset="0"/>
                <a:cs typeface="宋体" charset="0"/>
              </a:endParaRPr>
            </a:p>
          </p:txBody>
        </p:sp>
        <p:sp>
          <p:nvSpPr>
            <p:cNvPr id="94233" name="Line 26"/>
            <p:cNvSpPr>
              <a:spLocks noChangeShapeType="1"/>
            </p:cNvSpPr>
            <p:nvPr/>
          </p:nvSpPr>
          <p:spPr bwMode="auto">
            <a:xfrm>
              <a:off x="2352" y="480"/>
              <a:ext cx="816" cy="12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94212" name="Text Box 27"/>
          <p:cNvSpPr txBox="1">
            <a:spLocks noChangeArrowheads="1"/>
          </p:cNvSpPr>
          <p:nvPr/>
        </p:nvSpPr>
        <p:spPr bwMode="auto">
          <a:xfrm>
            <a:off x="107950" y="1052513"/>
            <a:ext cx="7920038" cy="53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r>
              <a:rPr lang="zh-CN" altLang="en-US"/>
              <a:t>例</a:t>
            </a:r>
            <a:r>
              <a:rPr lang="en-US" altLang="zh-CN"/>
              <a:t>6.4  </a:t>
            </a:r>
            <a:r>
              <a:rPr lang="zh-CN" altLang="en-US"/>
              <a:t>下图所表示的图可以构造权矩阵</a:t>
            </a:r>
            <a:r>
              <a:rPr lang="en-US" altLang="zh-CN"/>
              <a:t>B</a:t>
            </a:r>
            <a:r>
              <a:rPr lang="zh-CN" altLang="en-US"/>
              <a:t>如下</a:t>
            </a:r>
            <a:r>
              <a:rPr lang="en-US" altLang="zh-CN"/>
              <a:t>: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946" name="Rectangle 2" descr="Large confetti"/>
          <p:cNvSpPr>
            <a:spLocks noGrp="1" noChangeArrowheads="1"/>
          </p:cNvSpPr>
          <p:nvPr>
            <p:ph type="title"/>
          </p:nvPr>
        </p:nvSpPr>
        <p:spPr>
          <a:xfrm>
            <a:off x="179388" y="1341438"/>
            <a:ext cx="7345362" cy="711200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dirty="0">
                <a:latin typeface="Times New Roman" charset="0"/>
                <a:ea typeface="宋体" charset="0"/>
              </a:rPr>
              <a:t>树与图的最小树</a:t>
            </a:r>
          </a:p>
        </p:txBody>
      </p:sp>
      <p:sp>
        <p:nvSpPr>
          <p:cNvPr id="95234" name="Text Box 4"/>
          <p:cNvSpPr txBox="1">
            <a:spLocks noChangeArrowheads="1"/>
          </p:cNvSpPr>
          <p:nvPr/>
        </p:nvSpPr>
        <p:spPr bwMode="auto">
          <a:xfrm>
            <a:off x="252413" y="2395538"/>
            <a:ext cx="4464050" cy="530225"/>
          </a:xfrm>
          <a:prstGeom prst="rect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>
              <a:buFontTx/>
              <a:buBlip>
                <a:blip r:embed="rId2"/>
              </a:buBlip>
            </a:pPr>
            <a:r>
              <a:rPr lang="en-US" altLang="zh-CN" dirty="0">
                <a:solidFill>
                  <a:srgbClr val="FFFF00"/>
                </a:solidFill>
              </a:rPr>
              <a:t>  </a:t>
            </a:r>
            <a:r>
              <a:rPr lang="zh-CN" altLang="en-US" dirty="0">
                <a:solidFill>
                  <a:srgbClr val="FFFF00"/>
                </a:solidFill>
              </a:rPr>
              <a:t>树：无圈的连通图即为树</a:t>
            </a:r>
          </a:p>
        </p:txBody>
      </p:sp>
      <p:sp>
        <p:nvSpPr>
          <p:cNvPr id="95235" name="Text Box 5"/>
          <p:cNvSpPr txBox="1">
            <a:spLocks noChangeArrowheads="1"/>
          </p:cNvSpPr>
          <p:nvPr/>
        </p:nvSpPr>
        <p:spPr bwMode="auto">
          <a:xfrm>
            <a:off x="179388" y="3070225"/>
            <a:ext cx="7850187" cy="3673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069975" indent="-1069975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>
              <a:spcBef>
                <a:spcPct val="65000"/>
              </a:spcBef>
            </a:pPr>
            <a:r>
              <a:rPr lang="zh-CN" altLang="en-US" dirty="0"/>
              <a:t>性质</a:t>
            </a:r>
            <a:r>
              <a:rPr lang="en-US" altLang="zh-CN" dirty="0"/>
              <a:t>1</a:t>
            </a:r>
            <a:r>
              <a:rPr lang="zh-CN" altLang="en-US" dirty="0"/>
              <a:t>：任何树中必存在次为</a:t>
            </a:r>
            <a:r>
              <a:rPr lang="en-US" altLang="zh-CN" dirty="0"/>
              <a:t>1</a:t>
            </a:r>
            <a:r>
              <a:rPr lang="zh-CN" altLang="en-US" dirty="0"/>
              <a:t>的点。</a:t>
            </a:r>
          </a:p>
          <a:p>
            <a:pPr>
              <a:spcBef>
                <a:spcPct val="65000"/>
              </a:spcBef>
            </a:pPr>
            <a:r>
              <a:rPr lang="zh-CN" altLang="en-US" dirty="0"/>
              <a:t>性质</a:t>
            </a:r>
            <a:r>
              <a:rPr lang="en-US" altLang="zh-CN" dirty="0"/>
              <a:t>2</a:t>
            </a:r>
            <a:r>
              <a:rPr lang="zh-CN" altLang="en-US" dirty="0"/>
              <a:t>：</a:t>
            </a:r>
            <a:r>
              <a:rPr lang="en-US" altLang="zh-CN" dirty="0"/>
              <a:t>n </a:t>
            </a:r>
            <a:r>
              <a:rPr lang="zh-CN" altLang="en-US" dirty="0"/>
              <a:t>个顶点的树必有</a:t>
            </a:r>
            <a:r>
              <a:rPr lang="en-US" altLang="zh-CN" dirty="0"/>
              <a:t>n-1 </a:t>
            </a:r>
            <a:r>
              <a:rPr lang="zh-CN" altLang="en-US" dirty="0"/>
              <a:t>条边。</a:t>
            </a:r>
          </a:p>
          <a:p>
            <a:pPr>
              <a:spcBef>
                <a:spcPct val="65000"/>
              </a:spcBef>
            </a:pPr>
            <a:r>
              <a:rPr lang="zh-CN" altLang="en-US" dirty="0"/>
              <a:t>性质</a:t>
            </a:r>
            <a:r>
              <a:rPr lang="en-US" altLang="zh-CN" dirty="0"/>
              <a:t>3</a:t>
            </a:r>
            <a:r>
              <a:rPr lang="zh-CN" altLang="en-US" dirty="0"/>
              <a:t>：树中任意两个顶点之间，恰有且仅有一条链。</a:t>
            </a:r>
          </a:p>
          <a:p>
            <a:pPr>
              <a:spcBef>
                <a:spcPct val="65000"/>
              </a:spcBef>
            </a:pPr>
            <a:r>
              <a:rPr lang="zh-CN" altLang="en-US" dirty="0"/>
              <a:t>性质</a:t>
            </a:r>
            <a:r>
              <a:rPr lang="en-US" altLang="zh-CN" dirty="0"/>
              <a:t>4</a:t>
            </a:r>
            <a:r>
              <a:rPr lang="zh-CN" altLang="en-US" dirty="0"/>
              <a:t>：树连通，但去掉任一条边，必变为不连通。</a:t>
            </a:r>
          </a:p>
          <a:p>
            <a:pPr>
              <a:spcBef>
                <a:spcPct val="65000"/>
              </a:spcBef>
            </a:pPr>
            <a:r>
              <a:rPr lang="zh-CN" altLang="en-US" dirty="0"/>
              <a:t>性质</a:t>
            </a:r>
            <a:r>
              <a:rPr lang="en-US" altLang="zh-CN" dirty="0"/>
              <a:t>5</a:t>
            </a:r>
            <a:r>
              <a:rPr lang="zh-CN" altLang="en-US" dirty="0"/>
              <a:t>：树无回圈，但不相邻的两个点之间加一条边，恰得到一个圈。</a:t>
            </a:r>
          </a:p>
        </p:txBody>
      </p:sp>
      <p:grpSp>
        <p:nvGrpSpPr>
          <p:cNvPr id="95236" name="Group 19"/>
          <p:cNvGrpSpPr>
            <a:grpSpLocks noChangeAspect="1"/>
          </p:cNvGrpSpPr>
          <p:nvPr/>
        </p:nvGrpSpPr>
        <p:grpSpPr bwMode="auto">
          <a:xfrm>
            <a:off x="5724525" y="2279650"/>
            <a:ext cx="2803525" cy="2374900"/>
            <a:chOff x="5927" y="2991"/>
            <a:chExt cx="2595" cy="2199"/>
          </a:xfrm>
        </p:grpSpPr>
        <p:grpSp>
          <p:nvGrpSpPr>
            <p:cNvPr id="95238" name="Group 20"/>
            <p:cNvGrpSpPr>
              <a:grpSpLocks noChangeAspect="1"/>
            </p:cNvGrpSpPr>
            <p:nvPr/>
          </p:nvGrpSpPr>
          <p:grpSpPr bwMode="auto">
            <a:xfrm>
              <a:off x="6287" y="3318"/>
              <a:ext cx="2160" cy="1560"/>
              <a:chOff x="6287" y="3318"/>
              <a:chExt cx="2160" cy="1560"/>
            </a:xfrm>
          </p:grpSpPr>
          <p:sp>
            <p:nvSpPr>
              <p:cNvPr id="95245" name="Line 21"/>
              <p:cNvSpPr>
                <a:spLocks noChangeAspect="1" noChangeShapeType="1"/>
              </p:cNvSpPr>
              <p:nvPr/>
            </p:nvSpPr>
            <p:spPr bwMode="auto">
              <a:xfrm>
                <a:off x="6647" y="3318"/>
                <a:ext cx="1260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 type="oval" w="med" len="med"/>
                <a:tailEnd type="oval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5246" name="Line 22"/>
              <p:cNvSpPr>
                <a:spLocks noChangeAspect="1" noChangeShapeType="1"/>
              </p:cNvSpPr>
              <p:nvPr/>
            </p:nvSpPr>
            <p:spPr bwMode="auto">
              <a:xfrm>
                <a:off x="7907" y="3318"/>
                <a:ext cx="0" cy="936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 type="oval" w="med" len="med"/>
                <a:tailEnd type="oval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5247" name="Line 23"/>
              <p:cNvSpPr>
                <a:spLocks noChangeAspect="1" noChangeShapeType="1"/>
              </p:cNvSpPr>
              <p:nvPr/>
            </p:nvSpPr>
            <p:spPr bwMode="auto">
              <a:xfrm flipH="1">
                <a:off x="6287" y="3318"/>
                <a:ext cx="1620" cy="936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 type="oval" w="med" len="med"/>
                <a:tailEnd type="oval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5248" name="Line 24"/>
              <p:cNvSpPr>
                <a:spLocks noChangeAspect="1" noChangeShapeType="1"/>
              </p:cNvSpPr>
              <p:nvPr/>
            </p:nvSpPr>
            <p:spPr bwMode="auto">
              <a:xfrm flipH="1">
                <a:off x="6467" y="4254"/>
                <a:ext cx="1440" cy="46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 type="oval" w="med" len="med"/>
                <a:tailEnd type="oval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5249" name="Line 25"/>
              <p:cNvSpPr>
                <a:spLocks noChangeAspect="1" noChangeShapeType="1"/>
              </p:cNvSpPr>
              <p:nvPr/>
            </p:nvSpPr>
            <p:spPr bwMode="auto">
              <a:xfrm>
                <a:off x="7907" y="4254"/>
                <a:ext cx="540" cy="624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 type="oval" w="med" len="med"/>
                <a:tailEnd type="oval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95239" name="Text Box 26"/>
            <p:cNvSpPr txBox="1">
              <a:spLocks noChangeAspect="1" noChangeArrowheads="1"/>
            </p:cNvSpPr>
            <p:nvPr/>
          </p:nvSpPr>
          <p:spPr bwMode="auto">
            <a:xfrm>
              <a:off x="6242" y="3087"/>
              <a:ext cx="540" cy="4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 algn="just">
                <a:lnSpc>
                  <a:spcPct val="100000"/>
                </a:lnSpc>
                <a:spcBef>
                  <a:spcPct val="0"/>
                </a:spcBef>
                <a:buSzTx/>
              </a:pPr>
              <a:r>
                <a:rPr lang="en-US" altLang="zh-CN" i="1">
                  <a:solidFill>
                    <a:schemeClr val="tx1"/>
                  </a:solidFill>
                  <a:ea typeface="宋体" charset="0"/>
                  <a:cs typeface="宋体" charset="0"/>
                </a:rPr>
                <a:t>v</a:t>
              </a:r>
              <a:r>
                <a:rPr lang="en-US" altLang="zh-CN" baseline="-30000">
                  <a:solidFill>
                    <a:schemeClr val="tx1"/>
                  </a:solidFill>
                  <a:ea typeface="宋体" charset="0"/>
                  <a:cs typeface="宋体" charset="0"/>
                </a:rPr>
                <a:t>1</a:t>
              </a:r>
              <a:endParaRPr lang="en-US" altLang="zh-CN">
                <a:solidFill>
                  <a:schemeClr val="tx1"/>
                </a:solidFill>
                <a:ea typeface="宋体" charset="0"/>
                <a:cs typeface="宋体" charset="0"/>
              </a:endParaRPr>
            </a:p>
            <a:p>
              <a:pPr eaLnBrk="0" hangingPunct="0">
                <a:lnSpc>
                  <a:spcPct val="100000"/>
                </a:lnSpc>
                <a:spcBef>
                  <a:spcPct val="0"/>
                </a:spcBef>
                <a:buSzTx/>
              </a:pPr>
              <a:endParaRPr lang="en-US" altLang="zh-CN">
                <a:solidFill>
                  <a:schemeClr val="tx1"/>
                </a:solidFill>
                <a:ea typeface="宋体" charset="0"/>
                <a:cs typeface="宋体" charset="0"/>
              </a:endParaRPr>
            </a:p>
          </p:txBody>
        </p:sp>
        <p:sp>
          <p:nvSpPr>
            <p:cNvPr id="95240" name="Text Box 27"/>
            <p:cNvSpPr txBox="1">
              <a:spLocks noChangeAspect="1" noChangeArrowheads="1"/>
            </p:cNvSpPr>
            <p:nvPr/>
          </p:nvSpPr>
          <p:spPr bwMode="auto">
            <a:xfrm>
              <a:off x="7847" y="2991"/>
              <a:ext cx="540" cy="4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 algn="just">
                <a:lnSpc>
                  <a:spcPct val="100000"/>
                </a:lnSpc>
                <a:spcBef>
                  <a:spcPct val="0"/>
                </a:spcBef>
                <a:buSzTx/>
              </a:pPr>
              <a:r>
                <a:rPr lang="en-US" altLang="zh-CN" i="1">
                  <a:solidFill>
                    <a:schemeClr val="tx1"/>
                  </a:solidFill>
                  <a:ea typeface="宋体" charset="0"/>
                  <a:cs typeface="宋体" charset="0"/>
                </a:rPr>
                <a:t>v</a:t>
              </a:r>
              <a:r>
                <a:rPr lang="en-US" altLang="zh-CN" baseline="-30000">
                  <a:solidFill>
                    <a:schemeClr val="tx1"/>
                  </a:solidFill>
                  <a:ea typeface="宋体" charset="0"/>
                  <a:cs typeface="宋体" charset="0"/>
                </a:rPr>
                <a:t>2</a:t>
              </a:r>
              <a:endParaRPr lang="en-US" altLang="zh-CN">
                <a:solidFill>
                  <a:schemeClr val="tx1"/>
                </a:solidFill>
                <a:ea typeface="宋体" charset="0"/>
                <a:cs typeface="宋体" charset="0"/>
              </a:endParaRPr>
            </a:p>
            <a:p>
              <a:pPr eaLnBrk="0" hangingPunct="0">
                <a:lnSpc>
                  <a:spcPct val="100000"/>
                </a:lnSpc>
                <a:spcBef>
                  <a:spcPct val="0"/>
                </a:spcBef>
                <a:buSzTx/>
              </a:pPr>
              <a:endParaRPr lang="en-US" altLang="zh-CN">
                <a:solidFill>
                  <a:schemeClr val="tx1"/>
                </a:solidFill>
                <a:ea typeface="宋体" charset="0"/>
                <a:cs typeface="宋体" charset="0"/>
              </a:endParaRPr>
            </a:p>
          </p:txBody>
        </p:sp>
        <p:sp>
          <p:nvSpPr>
            <p:cNvPr id="95241" name="Text Box 28"/>
            <p:cNvSpPr txBox="1">
              <a:spLocks noChangeAspect="1" noChangeArrowheads="1"/>
            </p:cNvSpPr>
            <p:nvPr/>
          </p:nvSpPr>
          <p:spPr bwMode="auto">
            <a:xfrm>
              <a:off x="7877" y="3972"/>
              <a:ext cx="540" cy="4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 algn="just">
                <a:lnSpc>
                  <a:spcPct val="100000"/>
                </a:lnSpc>
                <a:spcBef>
                  <a:spcPct val="0"/>
                </a:spcBef>
                <a:buSzTx/>
              </a:pPr>
              <a:r>
                <a:rPr lang="en-US" altLang="zh-CN" i="1">
                  <a:solidFill>
                    <a:schemeClr val="tx1"/>
                  </a:solidFill>
                  <a:ea typeface="宋体" charset="0"/>
                  <a:cs typeface="宋体" charset="0"/>
                </a:rPr>
                <a:t>v</a:t>
              </a:r>
              <a:r>
                <a:rPr lang="en-US" altLang="zh-CN" baseline="-30000">
                  <a:solidFill>
                    <a:schemeClr val="tx1"/>
                  </a:solidFill>
                  <a:ea typeface="宋体" charset="0"/>
                  <a:cs typeface="宋体" charset="0"/>
                </a:rPr>
                <a:t>3</a:t>
              </a:r>
              <a:endParaRPr lang="en-US" altLang="zh-CN">
                <a:solidFill>
                  <a:schemeClr val="tx1"/>
                </a:solidFill>
                <a:ea typeface="宋体" charset="0"/>
                <a:cs typeface="宋体" charset="0"/>
              </a:endParaRPr>
            </a:p>
            <a:p>
              <a:pPr eaLnBrk="0" hangingPunct="0">
                <a:lnSpc>
                  <a:spcPct val="100000"/>
                </a:lnSpc>
                <a:spcBef>
                  <a:spcPct val="0"/>
                </a:spcBef>
                <a:buSzTx/>
              </a:pPr>
              <a:endParaRPr lang="en-US" altLang="zh-CN">
                <a:solidFill>
                  <a:schemeClr val="tx1"/>
                </a:solidFill>
                <a:ea typeface="宋体" charset="0"/>
                <a:cs typeface="宋体" charset="0"/>
              </a:endParaRPr>
            </a:p>
          </p:txBody>
        </p:sp>
        <p:sp>
          <p:nvSpPr>
            <p:cNvPr id="95242" name="Text Box 29"/>
            <p:cNvSpPr txBox="1">
              <a:spLocks noChangeAspect="1" noChangeArrowheads="1"/>
            </p:cNvSpPr>
            <p:nvPr/>
          </p:nvSpPr>
          <p:spPr bwMode="auto">
            <a:xfrm>
              <a:off x="7982" y="4722"/>
              <a:ext cx="540" cy="4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 algn="just">
                <a:lnSpc>
                  <a:spcPct val="100000"/>
                </a:lnSpc>
                <a:spcBef>
                  <a:spcPct val="0"/>
                </a:spcBef>
                <a:buSzTx/>
              </a:pPr>
              <a:r>
                <a:rPr lang="en-US" altLang="zh-CN" i="1">
                  <a:solidFill>
                    <a:schemeClr val="tx1"/>
                  </a:solidFill>
                  <a:ea typeface="宋体" charset="0"/>
                  <a:cs typeface="宋体" charset="0"/>
                </a:rPr>
                <a:t>v</a:t>
              </a:r>
              <a:r>
                <a:rPr lang="en-US" altLang="zh-CN" baseline="-30000">
                  <a:solidFill>
                    <a:schemeClr val="tx1"/>
                  </a:solidFill>
                  <a:ea typeface="宋体" charset="0"/>
                  <a:cs typeface="宋体" charset="0"/>
                </a:rPr>
                <a:t>4</a:t>
              </a:r>
              <a:endParaRPr lang="en-US" altLang="zh-CN">
                <a:solidFill>
                  <a:schemeClr val="tx1"/>
                </a:solidFill>
                <a:ea typeface="宋体" charset="0"/>
                <a:cs typeface="宋体" charset="0"/>
              </a:endParaRPr>
            </a:p>
            <a:p>
              <a:pPr eaLnBrk="0" hangingPunct="0">
                <a:lnSpc>
                  <a:spcPct val="100000"/>
                </a:lnSpc>
                <a:spcBef>
                  <a:spcPct val="0"/>
                </a:spcBef>
                <a:buSzTx/>
              </a:pPr>
              <a:endParaRPr lang="en-US" altLang="zh-CN">
                <a:solidFill>
                  <a:schemeClr val="tx1"/>
                </a:solidFill>
                <a:ea typeface="宋体" charset="0"/>
                <a:cs typeface="宋体" charset="0"/>
              </a:endParaRPr>
            </a:p>
          </p:txBody>
        </p:sp>
        <p:sp>
          <p:nvSpPr>
            <p:cNvPr id="95243" name="Text Box 30"/>
            <p:cNvSpPr txBox="1">
              <a:spLocks noChangeAspect="1" noChangeArrowheads="1"/>
            </p:cNvSpPr>
            <p:nvPr/>
          </p:nvSpPr>
          <p:spPr bwMode="auto">
            <a:xfrm>
              <a:off x="6107" y="4662"/>
              <a:ext cx="720" cy="4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 algn="just">
                <a:lnSpc>
                  <a:spcPct val="100000"/>
                </a:lnSpc>
                <a:spcBef>
                  <a:spcPct val="0"/>
                </a:spcBef>
                <a:buSzTx/>
              </a:pPr>
              <a:r>
                <a:rPr lang="en-US" altLang="zh-CN" i="1">
                  <a:solidFill>
                    <a:schemeClr val="tx1"/>
                  </a:solidFill>
                  <a:ea typeface="宋体" charset="0"/>
                  <a:cs typeface="宋体" charset="0"/>
                </a:rPr>
                <a:t>v</a:t>
              </a:r>
              <a:r>
                <a:rPr lang="en-US" altLang="zh-CN" baseline="-30000">
                  <a:solidFill>
                    <a:schemeClr val="tx1"/>
                  </a:solidFill>
                  <a:ea typeface="宋体" charset="0"/>
                  <a:cs typeface="宋体" charset="0"/>
                </a:rPr>
                <a:t>5</a:t>
              </a:r>
              <a:endParaRPr lang="en-US" altLang="zh-CN">
                <a:solidFill>
                  <a:schemeClr val="tx1"/>
                </a:solidFill>
                <a:ea typeface="宋体" charset="0"/>
                <a:cs typeface="宋体" charset="0"/>
              </a:endParaRPr>
            </a:p>
            <a:p>
              <a:pPr eaLnBrk="0" hangingPunct="0">
                <a:lnSpc>
                  <a:spcPct val="100000"/>
                </a:lnSpc>
                <a:spcBef>
                  <a:spcPct val="0"/>
                </a:spcBef>
                <a:buSzTx/>
              </a:pPr>
              <a:endParaRPr lang="en-US" altLang="zh-CN">
                <a:solidFill>
                  <a:schemeClr val="tx1"/>
                </a:solidFill>
                <a:ea typeface="宋体" charset="0"/>
                <a:cs typeface="宋体" charset="0"/>
              </a:endParaRPr>
            </a:p>
          </p:txBody>
        </p:sp>
        <p:sp>
          <p:nvSpPr>
            <p:cNvPr id="95244" name="Text Box 31"/>
            <p:cNvSpPr txBox="1">
              <a:spLocks noChangeAspect="1" noChangeArrowheads="1"/>
            </p:cNvSpPr>
            <p:nvPr/>
          </p:nvSpPr>
          <p:spPr bwMode="auto">
            <a:xfrm>
              <a:off x="5927" y="3852"/>
              <a:ext cx="720" cy="6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 algn="just">
                <a:lnSpc>
                  <a:spcPct val="100000"/>
                </a:lnSpc>
                <a:spcBef>
                  <a:spcPct val="0"/>
                </a:spcBef>
                <a:buSzTx/>
              </a:pPr>
              <a:r>
                <a:rPr lang="en-US" altLang="zh-CN" i="1">
                  <a:solidFill>
                    <a:schemeClr val="tx1"/>
                  </a:solidFill>
                  <a:ea typeface="宋体" charset="0"/>
                  <a:cs typeface="宋体" charset="0"/>
                </a:rPr>
                <a:t>v</a:t>
              </a:r>
              <a:r>
                <a:rPr lang="en-US" altLang="zh-CN" baseline="-30000">
                  <a:solidFill>
                    <a:schemeClr val="tx1"/>
                  </a:solidFill>
                  <a:ea typeface="宋体" charset="0"/>
                  <a:cs typeface="宋体" charset="0"/>
                </a:rPr>
                <a:t>6</a:t>
              </a:r>
              <a:endParaRPr lang="en-US" altLang="zh-CN">
                <a:solidFill>
                  <a:schemeClr val="tx1"/>
                </a:solidFill>
                <a:ea typeface="宋体" charset="0"/>
                <a:cs typeface="宋体" charset="0"/>
              </a:endParaRPr>
            </a:p>
            <a:p>
              <a:pPr eaLnBrk="0" hangingPunct="0">
                <a:lnSpc>
                  <a:spcPct val="100000"/>
                </a:lnSpc>
                <a:spcBef>
                  <a:spcPct val="0"/>
                </a:spcBef>
                <a:buSzTx/>
              </a:pPr>
              <a:endParaRPr lang="en-US" altLang="zh-CN">
                <a:solidFill>
                  <a:schemeClr val="tx1"/>
                </a:solidFill>
                <a:ea typeface="宋体" charset="0"/>
                <a:cs typeface="宋体" charset="0"/>
              </a:endParaRPr>
            </a:p>
          </p:txBody>
        </p:sp>
      </p:grpSp>
      <p:sp>
        <p:nvSpPr>
          <p:cNvPr id="18" name="Text Box 9" descr="Large confetti"/>
          <p:cNvSpPr txBox="1">
            <a:spLocks noChangeArrowheads="1"/>
          </p:cNvSpPr>
          <p:nvPr/>
        </p:nvSpPr>
        <p:spPr bwMode="auto">
          <a:xfrm>
            <a:off x="735013" y="260350"/>
            <a:ext cx="6213475" cy="936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400" b="1">
                <a:solidFill>
                  <a:srgbClr val="00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宋体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400" b="1">
                <a:solidFill>
                  <a:srgbClr val="00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宋体" pitchFamily="2" charset="-122"/>
                <a:cs typeface="宋体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400" b="1">
                <a:solidFill>
                  <a:srgbClr val="00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宋体" pitchFamily="2" charset="-122"/>
                <a:cs typeface="宋体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400" b="1">
                <a:solidFill>
                  <a:srgbClr val="00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宋体" pitchFamily="2" charset="-122"/>
                <a:cs typeface="宋体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400" b="1">
                <a:solidFill>
                  <a:srgbClr val="00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宋体" pitchFamily="2" charset="-122"/>
                <a:cs typeface="宋体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3400" b="1">
                <a:solidFill>
                  <a:srgbClr val="00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宋体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3400" b="1">
                <a:solidFill>
                  <a:srgbClr val="00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宋体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3400" b="1">
                <a:solidFill>
                  <a:srgbClr val="00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宋体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3400" b="1">
                <a:solidFill>
                  <a:srgbClr val="00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sz="4400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隶书" pitchFamily="2" charset="-122"/>
                <a:ea typeface="华文隶书" pitchFamily="2" charset="-122"/>
              </a:rPr>
              <a:t>七</a:t>
            </a:r>
            <a:r>
              <a:rPr lang="en-US" altLang="zh-CN" sz="4400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隶书" pitchFamily="2" charset="-122"/>
                <a:ea typeface="华文隶书" pitchFamily="2" charset="-122"/>
              </a:rPr>
              <a:t>. </a:t>
            </a:r>
            <a:r>
              <a:rPr lang="zh-CN" altLang="en-US" sz="4400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隶书" pitchFamily="2" charset="-122"/>
                <a:ea typeface="华文隶书" pitchFamily="2" charset="-122"/>
              </a:rPr>
              <a:t>树形图与最小支撑树</a:t>
            </a:r>
            <a:endParaRPr lang="zh-CN" altLang="en-US" sz="4400" dirty="0" smtClean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华文隶书" pitchFamily="2" charset="-122"/>
              <a:ea typeface="华文隶书" pitchFamily="2" charset="-122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5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2" dur="2000"/>
                                        <p:tgtEl>
                                          <p:spTgt spid="95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95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234" grpId="0" animBg="1"/>
      <p:bldP spid="95235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7" name="文本框 1"/>
          <p:cNvSpPr txBox="1">
            <a:spLocks noChangeArrowheads="1"/>
          </p:cNvSpPr>
          <p:nvPr/>
        </p:nvSpPr>
        <p:spPr bwMode="auto">
          <a:xfrm>
            <a:off x="498475" y="661988"/>
            <a:ext cx="8250238" cy="214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r>
              <a:rPr lang="zh-CN" altLang="en-US" sz="2800"/>
              <a:t>一个图</a:t>
            </a:r>
            <a:r>
              <a:rPr lang="en-US" altLang="zh-CN" sz="2800"/>
              <a:t>H</a:t>
            </a:r>
            <a:r>
              <a:rPr lang="zh-CN" altLang="en-US" sz="2800"/>
              <a:t>的每个顶点和每条边都在图</a:t>
            </a:r>
            <a:r>
              <a:rPr lang="en-US" altLang="zh-CN" sz="2800"/>
              <a:t>G</a:t>
            </a:r>
            <a:r>
              <a:rPr lang="zh-CN" altLang="en-US" sz="2800"/>
              <a:t>中，则称</a:t>
            </a:r>
            <a:r>
              <a:rPr lang="en-US" altLang="zh-CN" sz="2800"/>
              <a:t>H</a:t>
            </a:r>
            <a:r>
              <a:rPr lang="zh-CN" altLang="en-US" sz="2800"/>
              <a:t>是</a:t>
            </a:r>
            <a:r>
              <a:rPr lang="en-US" altLang="zh-CN" sz="2800"/>
              <a:t>G</a:t>
            </a:r>
            <a:r>
              <a:rPr lang="zh-CN" altLang="en-US" sz="2800"/>
              <a:t>的一个</a:t>
            </a:r>
            <a:r>
              <a:rPr lang="zh-CN" altLang="en-US" sz="2800">
                <a:solidFill>
                  <a:srgbClr val="FF0000"/>
                </a:solidFill>
              </a:rPr>
              <a:t>子图</a:t>
            </a:r>
            <a:r>
              <a:rPr lang="zh-CN" altLang="en-US" sz="2800"/>
              <a:t>。如果</a:t>
            </a:r>
            <a:r>
              <a:rPr lang="en-US" altLang="zh-CN" sz="2800"/>
              <a:t>H</a:t>
            </a:r>
            <a:r>
              <a:rPr lang="zh-CN" altLang="en-US" sz="2800"/>
              <a:t>的顶点和</a:t>
            </a:r>
            <a:r>
              <a:rPr lang="en-US" altLang="zh-CN" sz="2800"/>
              <a:t>G</a:t>
            </a:r>
            <a:r>
              <a:rPr lang="zh-CN" altLang="en-US" sz="2800"/>
              <a:t>的顶点一样，则称</a:t>
            </a:r>
            <a:r>
              <a:rPr lang="en-US" altLang="zh-CN" sz="2800"/>
              <a:t>H</a:t>
            </a:r>
            <a:r>
              <a:rPr lang="zh-CN" altLang="en-US" sz="2800"/>
              <a:t>是</a:t>
            </a:r>
            <a:r>
              <a:rPr lang="en-US" altLang="zh-CN" sz="2800"/>
              <a:t>G</a:t>
            </a:r>
            <a:r>
              <a:rPr lang="zh-CN" altLang="en-US" sz="2800"/>
              <a:t>的一个</a:t>
            </a:r>
            <a:r>
              <a:rPr lang="zh-CN" altLang="en-US" sz="2800">
                <a:solidFill>
                  <a:srgbClr val="FF0000"/>
                </a:solidFill>
              </a:rPr>
              <a:t>支撑子图</a:t>
            </a:r>
            <a:r>
              <a:rPr lang="zh-CN" altLang="en-US" sz="2800"/>
              <a:t>。如果</a:t>
            </a:r>
            <a:r>
              <a:rPr lang="en-US" altLang="zh-CN" sz="2800"/>
              <a:t>H</a:t>
            </a:r>
            <a:r>
              <a:rPr lang="zh-CN" altLang="en-US" sz="2800"/>
              <a:t>是</a:t>
            </a:r>
            <a:r>
              <a:rPr lang="en-US" altLang="zh-CN" sz="2800"/>
              <a:t>G</a:t>
            </a:r>
            <a:r>
              <a:rPr lang="zh-CN" altLang="en-US" sz="2800"/>
              <a:t>的支撑子图，且是树形图，则称</a:t>
            </a:r>
            <a:r>
              <a:rPr lang="en-US" altLang="zh-CN" sz="2800"/>
              <a:t>H</a:t>
            </a:r>
            <a:r>
              <a:rPr lang="zh-CN" altLang="en-US" sz="2800"/>
              <a:t>是</a:t>
            </a:r>
            <a:r>
              <a:rPr lang="en-US" altLang="zh-CN" sz="2800"/>
              <a:t>G</a:t>
            </a:r>
            <a:r>
              <a:rPr lang="zh-CN" altLang="en-US" sz="2800"/>
              <a:t>的</a:t>
            </a:r>
            <a:r>
              <a:rPr lang="zh-CN" altLang="en-US" sz="2800">
                <a:solidFill>
                  <a:srgbClr val="FF0000"/>
                </a:solidFill>
              </a:rPr>
              <a:t>支撑树</a:t>
            </a:r>
            <a:r>
              <a:rPr lang="zh-CN" altLang="en-US" sz="2800"/>
              <a:t>。</a:t>
            </a:r>
          </a:p>
        </p:txBody>
      </p:sp>
      <p:pic>
        <p:nvPicPr>
          <p:cNvPr id="96258" name="图片 2" descr="屏幕快照 2019-01-13 上午2.18.2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75" y="3068638"/>
            <a:ext cx="85852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96259" name="Group 6"/>
          <p:cNvGrpSpPr>
            <a:grpSpLocks/>
          </p:cNvGrpSpPr>
          <p:nvPr/>
        </p:nvGrpSpPr>
        <p:grpSpPr bwMode="auto">
          <a:xfrm>
            <a:off x="1589088" y="3860800"/>
            <a:ext cx="2416175" cy="2230438"/>
            <a:chOff x="1313" y="1680"/>
            <a:chExt cx="1522" cy="1405"/>
          </a:xfrm>
        </p:grpSpPr>
        <p:sp>
          <p:nvSpPr>
            <p:cNvPr id="96272" name="Line 7"/>
            <p:cNvSpPr>
              <a:spLocks noChangeAspect="1" noChangeShapeType="1"/>
            </p:cNvSpPr>
            <p:nvPr/>
          </p:nvSpPr>
          <p:spPr bwMode="auto">
            <a:xfrm flipH="1">
              <a:off x="1561" y="1925"/>
              <a:ext cx="489" cy="42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6273" name="Line 8"/>
            <p:cNvSpPr>
              <a:spLocks noChangeAspect="1" noChangeShapeType="1"/>
            </p:cNvSpPr>
            <p:nvPr/>
          </p:nvSpPr>
          <p:spPr bwMode="auto">
            <a:xfrm>
              <a:off x="1561" y="2349"/>
              <a:ext cx="245" cy="53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6274" name="Line 9"/>
            <p:cNvSpPr>
              <a:spLocks noChangeAspect="1" noChangeShapeType="1"/>
            </p:cNvSpPr>
            <p:nvPr/>
          </p:nvSpPr>
          <p:spPr bwMode="auto">
            <a:xfrm>
              <a:off x="1806" y="2879"/>
              <a:ext cx="611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6275" name="Line 10"/>
            <p:cNvSpPr>
              <a:spLocks noChangeAspect="1" noChangeShapeType="1"/>
            </p:cNvSpPr>
            <p:nvPr/>
          </p:nvSpPr>
          <p:spPr bwMode="auto">
            <a:xfrm>
              <a:off x="2050" y="1925"/>
              <a:ext cx="489" cy="31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6276" name="Line 11"/>
            <p:cNvSpPr>
              <a:spLocks noChangeAspect="1" noChangeShapeType="1"/>
            </p:cNvSpPr>
            <p:nvPr/>
          </p:nvSpPr>
          <p:spPr bwMode="auto">
            <a:xfrm flipH="1">
              <a:off x="2417" y="2243"/>
              <a:ext cx="122" cy="63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6277" name="Line 12"/>
            <p:cNvSpPr>
              <a:spLocks noChangeAspect="1" noChangeShapeType="1"/>
            </p:cNvSpPr>
            <p:nvPr/>
          </p:nvSpPr>
          <p:spPr bwMode="auto">
            <a:xfrm flipV="1">
              <a:off x="1561" y="2243"/>
              <a:ext cx="978" cy="10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6278" name="Line 13"/>
            <p:cNvSpPr>
              <a:spLocks noChangeAspect="1" noChangeShapeType="1"/>
            </p:cNvSpPr>
            <p:nvPr/>
          </p:nvSpPr>
          <p:spPr bwMode="auto">
            <a:xfrm>
              <a:off x="1561" y="2349"/>
              <a:ext cx="856" cy="53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6279" name="Line 14"/>
            <p:cNvSpPr>
              <a:spLocks noChangeAspect="1" noChangeShapeType="1"/>
            </p:cNvSpPr>
            <p:nvPr/>
          </p:nvSpPr>
          <p:spPr bwMode="auto">
            <a:xfrm flipV="1">
              <a:off x="1806" y="2243"/>
              <a:ext cx="733" cy="63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6280" name="Text Box 15"/>
            <p:cNvSpPr txBox="1">
              <a:spLocks noChangeAspect="1" noChangeArrowheads="1"/>
            </p:cNvSpPr>
            <p:nvPr/>
          </p:nvSpPr>
          <p:spPr bwMode="auto">
            <a:xfrm>
              <a:off x="1841" y="1680"/>
              <a:ext cx="367" cy="3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 algn="just">
                <a:lnSpc>
                  <a:spcPct val="100000"/>
                </a:lnSpc>
                <a:spcBef>
                  <a:spcPct val="0"/>
                </a:spcBef>
                <a:buSzTx/>
              </a:pPr>
              <a:r>
                <a:rPr lang="en-US" altLang="zh-CN" sz="2000" i="1">
                  <a:solidFill>
                    <a:schemeClr val="tx1"/>
                  </a:solidFill>
                  <a:ea typeface="宋体" charset="0"/>
                  <a:cs typeface="宋体" charset="0"/>
                </a:rPr>
                <a:t>v</a:t>
              </a:r>
              <a:r>
                <a:rPr lang="en-US" altLang="zh-CN" sz="2000" baseline="-30000">
                  <a:solidFill>
                    <a:schemeClr val="tx1"/>
                  </a:solidFill>
                  <a:ea typeface="宋体" charset="0"/>
                  <a:cs typeface="宋体" charset="0"/>
                </a:rPr>
                <a:t>1</a:t>
              </a:r>
              <a:endParaRPr lang="en-US" altLang="zh-CN" sz="2000">
                <a:solidFill>
                  <a:schemeClr val="tx1"/>
                </a:solidFill>
                <a:ea typeface="宋体" charset="0"/>
                <a:cs typeface="宋体" charset="0"/>
              </a:endParaRPr>
            </a:p>
            <a:p>
              <a:pPr eaLnBrk="0" hangingPunct="0">
                <a:lnSpc>
                  <a:spcPct val="100000"/>
                </a:lnSpc>
                <a:spcBef>
                  <a:spcPct val="0"/>
                </a:spcBef>
                <a:buSzTx/>
              </a:pPr>
              <a:endParaRPr lang="en-US" altLang="zh-CN" sz="2000">
                <a:solidFill>
                  <a:schemeClr val="tx1"/>
                </a:solidFill>
                <a:ea typeface="宋体" charset="0"/>
                <a:cs typeface="宋体" charset="0"/>
              </a:endParaRPr>
            </a:p>
          </p:txBody>
        </p:sp>
        <p:sp>
          <p:nvSpPr>
            <p:cNvPr id="96281" name="Text Box 16"/>
            <p:cNvSpPr txBox="1">
              <a:spLocks noChangeAspect="1" noChangeArrowheads="1"/>
            </p:cNvSpPr>
            <p:nvPr/>
          </p:nvSpPr>
          <p:spPr bwMode="auto">
            <a:xfrm>
              <a:off x="2468" y="2000"/>
              <a:ext cx="367" cy="3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 algn="just">
                <a:lnSpc>
                  <a:spcPct val="100000"/>
                </a:lnSpc>
                <a:spcBef>
                  <a:spcPct val="0"/>
                </a:spcBef>
                <a:buSzTx/>
              </a:pPr>
              <a:r>
                <a:rPr lang="en-US" altLang="zh-CN" sz="2000" i="1">
                  <a:solidFill>
                    <a:schemeClr val="tx1"/>
                  </a:solidFill>
                  <a:ea typeface="宋体" charset="0"/>
                  <a:cs typeface="宋体" charset="0"/>
                </a:rPr>
                <a:t>v</a:t>
              </a:r>
              <a:r>
                <a:rPr lang="en-US" altLang="zh-CN" sz="2000" baseline="-30000">
                  <a:solidFill>
                    <a:schemeClr val="tx1"/>
                  </a:solidFill>
                  <a:ea typeface="宋体" charset="0"/>
                  <a:cs typeface="宋体" charset="0"/>
                </a:rPr>
                <a:t>2</a:t>
              </a:r>
              <a:endParaRPr lang="en-US" altLang="zh-CN" sz="2000">
                <a:solidFill>
                  <a:schemeClr val="tx1"/>
                </a:solidFill>
                <a:ea typeface="宋体" charset="0"/>
                <a:cs typeface="宋体" charset="0"/>
              </a:endParaRPr>
            </a:p>
            <a:p>
              <a:pPr eaLnBrk="0" hangingPunct="0">
                <a:lnSpc>
                  <a:spcPct val="100000"/>
                </a:lnSpc>
                <a:spcBef>
                  <a:spcPct val="0"/>
                </a:spcBef>
                <a:buSzTx/>
              </a:pPr>
              <a:endParaRPr lang="en-US" altLang="zh-CN" sz="2000">
                <a:solidFill>
                  <a:schemeClr val="tx1"/>
                </a:solidFill>
                <a:ea typeface="宋体" charset="0"/>
                <a:cs typeface="宋体" charset="0"/>
              </a:endParaRPr>
            </a:p>
          </p:txBody>
        </p:sp>
        <p:sp>
          <p:nvSpPr>
            <p:cNvPr id="96282" name="Text Box 17"/>
            <p:cNvSpPr txBox="1">
              <a:spLocks noChangeAspect="1" noChangeArrowheads="1"/>
            </p:cNvSpPr>
            <p:nvPr/>
          </p:nvSpPr>
          <p:spPr bwMode="auto">
            <a:xfrm>
              <a:off x="2417" y="2763"/>
              <a:ext cx="367" cy="3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 algn="just">
                <a:lnSpc>
                  <a:spcPct val="100000"/>
                </a:lnSpc>
                <a:spcBef>
                  <a:spcPct val="0"/>
                </a:spcBef>
                <a:buSzTx/>
              </a:pPr>
              <a:r>
                <a:rPr lang="en-US" altLang="zh-CN" sz="2000" i="1">
                  <a:solidFill>
                    <a:schemeClr val="tx1"/>
                  </a:solidFill>
                  <a:ea typeface="宋体" charset="0"/>
                  <a:cs typeface="宋体" charset="0"/>
                </a:rPr>
                <a:t>v</a:t>
              </a:r>
              <a:r>
                <a:rPr lang="en-US" altLang="zh-CN" sz="2000" baseline="-30000">
                  <a:solidFill>
                    <a:schemeClr val="tx1"/>
                  </a:solidFill>
                  <a:ea typeface="宋体" charset="0"/>
                  <a:cs typeface="宋体" charset="0"/>
                </a:rPr>
                <a:t>3</a:t>
              </a:r>
              <a:endParaRPr lang="en-US" altLang="zh-CN" sz="2000">
                <a:solidFill>
                  <a:schemeClr val="tx1"/>
                </a:solidFill>
                <a:ea typeface="宋体" charset="0"/>
                <a:cs typeface="宋体" charset="0"/>
              </a:endParaRPr>
            </a:p>
            <a:p>
              <a:pPr eaLnBrk="0" hangingPunct="0">
                <a:lnSpc>
                  <a:spcPct val="100000"/>
                </a:lnSpc>
                <a:spcBef>
                  <a:spcPct val="0"/>
                </a:spcBef>
                <a:buSzTx/>
              </a:pPr>
              <a:endParaRPr lang="en-US" altLang="zh-CN" sz="2000">
                <a:solidFill>
                  <a:schemeClr val="tx1"/>
                </a:solidFill>
                <a:ea typeface="宋体" charset="0"/>
                <a:cs typeface="宋体" charset="0"/>
              </a:endParaRPr>
            </a:p>
          </p:txBody>
        </p:sp>
        <p:sp>
          <p:nvSpPr>
            <p:cNvPr id="96283" name="Text Box 18"/>
            <p:cNvSpPr txBox="1">
              <a:spLocks noChangeAspect="1" noChangeArrowheads="1"/>
            </p:cNvSpPr>
            <p:nvPr/>
          </p:nvSpPr>
          <p:spPr bwMode="auto">
            <a:xfrm>
              <a:off x="1571" y="2767"/>
              <a:ext cx="367" cy="3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 algn="just">
                <a:lnSpc>
                  <a:spcPct val="100000"/>
                </a:lnSpc>
                <a:spcBef>
                  <a:spcPct val="0"/>
                </a:spcBef>
                <a:buSzTx/>
              </a:pPr>
              <a:r>
                <a:rPr lang="en-US" altLang="zh-CN" sz="2000" i="1">
                  <a:solidFill>
                    <a:schemeClr val="tx1"/>
                  </a:solidFill>
                  <a:ea typeface="宋体" charset="0"/>
                  <a:cs typeface="宋体" charset="0"/>
                </a:rPr>
                <a:t>v</a:t>
              </a:r>
              <a:r>
                <a:rPr lang="en-US" altLang="zh-CN" sz="2000" baseline="-30000">
                  <a:solidFill>
                    <a:schemeClr val="tx1"/>
                  </a:solidFill>
                  <a:ea typeface="宋体" charset="0"/>
                  <a:cs typeface="宋体" charset="0"/>
                </a:rPr>
                <a:t>4</a:t>
              </a:r>
              <a:endParaRPr lang="en-US" altLang="zh-CN" sz="2000">
                <a:solidFill>
                  <a:schemeClr val="tx1"/>
                </a:solidFill>
                <a:ea typeface="宋体" charset="0"/>
                <a:cs typeface="宋体" charset="0"/>
              </a:endParaRPr>
            </a:p>
            <a:p>
              <a:pPr eaLnBrk="0" hangingPunct="0">
                <a:lnSpc>
                  <a:spcPct val="100000"/>
                </a:lnSpc>
                <a:spcBef>
                  <a:spcPct val="0"/>
                </a:spcBef>
                <a:buSzTx/>
              </a:pPr>
              <a:endParaRPr lang="en-US" altLang="zh-CN" sz="2000">
                <a:solidFill>
                  <a:schemeClr val="tx1"/>
                </a:solidFill>
                <a:ea typeface="宋体" charset="0"/>
                <a:cs typeface="宋体" charset="0"/>
              </a:endParaRPr>
            </a:p>
          </p:txBody>
        </p:sp>
        <p:sp>
          <p:nvSpPr>
            <p:cNvPr id="96284" name="Text Box 19"/>
            <p:cNvSpPr txBox="1">
              <a:spLocks noChangeAspect="1" noChangeArrowheads="1"/>
            </p:cNvSpPr>
            <p:nvPr/>
          </p:nvSpPr>
          <p:spPr bwMode="auto">
            <a:xfrm>
              <a:off x="1313" y="2130"/>
              <a:ext cx="367" cy="3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 algn="just">
                <a:lnSpc>
                  <a:spcPct val="100000"/>
                </a:lnSpc>
                <a:spcBef>
                  <a:spcPct val="0"/>
                </a:spcBef>
                <a:buSzTx/>
              </a:pPr>
              <a:r>
                <a:rPr lang="en-US" altLang="zh-CN" sz="2000" i="1">
                  <a:solidFill>
                    <a:schemeClr val="tx1"/>
                  </a:solidFill>
                  <a:ea typeface="宋体" charset="0"/>
                  <a:cs typeface="宋体" charset="0"/>
                </a:rPr>
                <a:t>v</a:t>
              </a:r>
              <a:r>
                <a:rPr lang="en-US" altLang="zh-CN" sz="2000" baseline="-30000">
                  <a:solidFill>
                    <a:schemeClr val="tx1"/>
                  </a:solidFill>
                  <a:ea typeface="宋体" charset="0"/>
                  <a:cs typeface="宋体" charset="0"/>
                </a:rPr>
                <a:t>5</a:t>
              </a:r>
              <a:endParaRPr lang="en-US" altLang="zh-CN" sz="2000">
                <a:solidFill>
                  <a:schemeClr val="tx1"/>
                </a:solidFill>
                <a:ea typeface="宋体" charset="0"/>
                <a:cs typeface="宋体" charset="0"/>
              </a:endParaRPr>
            </a:p>
            <a:p>
              <a:pPr eaLnBrk="0" hangingPunct="0">
                <a:lnSpc>
                  <a:spcPct val="100000"/>
                </a:lnSpc>
                <a:spcBef>
                  <a:spcPct val="0"/>
                </a:spcBef>
                <a:buSzTx/>
              </a:pPr>
              <a:endParaRPr lang="en-US" altLang="zh-CN" sz="2000">
                <a:solidFill>
                  <a:schemeClr val="tx1"/>
                </a:solidFill>
                <a:ea typeface="宋体" charset="0"/>
                <a:cs typeface="宋体" charset="0"/>
              </a:endParaRPr>
            </a:p>
          </p:txBody>
        </p:sp>
      </p:grpSp>
      <p:grpSp>
        <p:nvGrpSpPr>
          <p:cNvPr id="96260" name="Group 20"/>
          <p:cNvGrpSpPr>
            <a:grpSpLocks/>
          </p:cNvGrpSpPr>
          <p:nvPr/>
        </p:nvGrpSpPr>
        <p:grpSpPr bwMode="auto">
          <a:xfrm>
            <a:off x="4973638" y="3860800"/>
            <a:ext cx="2190750" cy="2286000"/>
            <a:chOff x="3019" y="1680"/>
            <a:chExt cx="1380" cy="1440"/>
          </a:xfrm>
        </p:grpSpPr>
        <p:sp>
          <p:nvSpPr>
            <p:cNvPr id="96263" name="Line 21"/>
            <p:cNvSpPr>
              <a:spLocks noChangeAspect="1" noChangeShapeType="1"/>
            </p:cNvSpPr>
            <p:nvPr/>
          </p:nvSpPr>
          <p:spPr bwMode="auto">
            <a:xfrm>
              <a:off x="3397" y="2879"/>
              <a:ext cx="611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6264" name="Line 22"/>
            <p:cNvSpPr>
              <a:spLocks noChangeAspect="1" noChangeShapeType="1"/>
            </p:cNvSpPr>
            <p:nvPr/>
          </p:nvSpPr>
          <p:spPr bwMode="auto">
            <a:xfrm>
              <a:off x="3641" y="1925"/>
              <a:ext cx="489" cy="31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6265" name="Line 23"/>
            <p:cNvSpPr>
              <a:spLocks noChangeAspect="1" noChangeShapeType="1"/>
            </p:cNvSpPr>
            <p:nvPr/>
          </p:nvSpPr>
          <p:spPr bwMode="auto">
            <a:xfrm flipH="1">
              <a:off x="4008" y="2243"/>
              <a:ext cx="122" cy="63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6266" name="Line 24"/>
            <p:cNvSpPr>
              <a:spLocks noChangeAspect="1" noChangeShapeType="1"/>
            </p:cNvSpPr>
            <p:nvPr/>
          </p:nvSpPr>
          <p:spPr bwMode="auto">
            <a:xfrm flipV="1">
              <a:off x="3152" y="2243"/>
              <a:ext cx="978" cy="10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6267" name="Text Box 25"/>
            <p:cNvSpPr txBox="1">
              <a:spLocks noChangeAspect="1" noChangeArrowheads="1"/>
            </p:cNvSpPr>
            <p:nvPr/>
          </p:nvSpPr>
          <p:spPr bwMode="auto">
            <a:xfrm>
              <a:off x="3426" y="1680"/>
              <a:ext cx="366" cy="3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 algn="just">
                <a:lnSpc>
                  <a:spcPct val="100000"/>
                </a:lnSpc>
                <a:spcBef>
                  <a:spcPct val="0"/>
                </a:spcBef>
                <a:buSzTx/>
              </a:pPr>
              <a:r>
                <a:rPr lang="en-US" altLang="zh-CN" sz="2000" i="1">
                  <a:solidFill>
                    <a:schemeClr val="tx1"/>
                  </a:solidFill>
                  <a:ea typeface="宋体" charset="0"/>
                  <a:cs typeface="宋体" charset="0"/>
                </a:rPr>
                <a:t>v</a:t>
              </a:r>
              <a:r>
                <a:rPr lang="en-US" altLang="zh-CN" sz="2000" baseline="-30000">
                  <a:solidFill>
                    <a:schemeClr val="tx1"/>
                  </a:solidFill>
                  <a:ea typeface="宋体" charset="0"/>
                  <a:cs typeface="宋体" charset="0"/>
                </a:rPr>
                <a:t>1</a:t>
              </a:r>
              <a:endParaRPr lang="en-US" altLang="zh-CN" sz="2000">
                <a:solidFill>
                  <a:schemeClr val="tx1"/>
                </a:solidFill>
                <a:ea typeface="宋体" charset="0"/>
                <a:cs typeface="宋体" charset="0"/>
              </a:endParaRPr>
            </a:p>
            <a:p>
              <a:pPr eaLnBrk="0" hangingPunct="0">
                <a:lnSpc>
                  <a:spcPct val="100000"/>
                </a:lnSpc>
                <a:spcBef>
                  <a:spcPct val="0"/>
                </a:spcBef>
                <a:buSzTx/>
              </a:pPr>
              <a:endParaRPr lang="en-US" altLang="zh-CN" sz="2000">
                <a:solidFill>
                  <a:schemeClr val="tx1"/>
                </a:solidFill>
                <a:ea typeface="宋体" charset="0"/>
                <a:cs typeface="宋体" charset="0"/>
              </a:endParaRPr>
            </a:p>
          </p:txBody>
        </p:sp>
        <p:sp>
          <p:nvSpPr>
            <p:cNvPr id="96268" name="Text Box 26"/>
            <p:cNvSpPr txBox="1">
              <a:spLocks noChangeAspect="1" noChangeArrowheads="1"/>
            </p:cNvSpPr>
            <p:nvPr/>
          </p:nvSpPr>
          <p:spPr bwMode="auto">
            <a:xfrm>
              <a:off x="4028" y="1976"/>
              <a:ext cx="367" cy="3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 algn="just">
                <a:lnSpc>
                  <a:spcPct val="100000"/>
                </a:lnSpc>
                <a:spcBef>
                  <a:spcPct val="0"/>
                </a:spcBef>
                <a:buSzTx/>
              </a:pPr>
              <a:r>
                <a:rPr lang="en-US" altLang="zh-CN" sz="2000" i="1">
                  <a:solidFill>
                    <a:schemeClr val="tx1"/>
                  </a:solidFill>
                  <a:ea typeface="宋体" charset="0"/>
                  <a:cs typeface="宋体" charset="0"/>
                </a:rPr>
                <a:t>v</a:t>
              </a:r>
              <a:r>
                <a:rPr lang="en-US" altLang="zh-CN" sz="2000" baseline="-30000">
                  <a:solidFill>
                    <a:schemeClr val="tx1"/>
                  </a:solidFill>
                  <a:ea typeface="宋体" charset="0"/>
                  <a:cs typeface="宋体" charset="0"/>
                </a:rPr>
                <a:t>2</a:t>
              </a:r>
              <a:endParaRPr lang="en-US" altLang="zh-CN" sz="2000">
                <a:solidFill>
                  <a:schemeClr val="tx1"/>
                </a:solidFill>
                <a:ea typeface="宋体" charset="0"/>
                <a:cs typeface="宋体" charset="0"/>
              </a:endParaRPr>
            </a:p>
            <a:p>
              <a:pPr eaLnBrk="0" hangingPunct="0">
                <a:lnSpc>
                  <a:spcPct val="100000"/>
                </a:lnSpc>
                <a:spcBef>
                  <a:spcPct val="0"/>
                </a:spcBef>
                <a:buSzTx/>
              </a:pPr>
              <a:endParaRPr lang="en-US" altLang="zh-CN" sz="2000">
                <a:solidFill>
                  <a:schemeClr val="tx1"/>
                </a:solidFill>
                <a:ea typeface="宋体" charset="0"/>
                <a:cs typeface="宋体" charset="0"/>
              </a:endParaRPr>
            </a:p>
          </p:txBody>
        </p:sp>
        <p:sp>
          <p:nvSpPr>
            <p:cNvPr id="96269" name="Text Box 27"/>
            <p:cNvSpPr txBox="1">
              <a:spLocks noChangeAspect="1" noChangeArrowheads="1"/>
            </p:cNvSpPr>
            <p:nvPr/>
          </p:nvSpPr>
          <p:spPr bwMode="auto">
            <a:xfrm>
              <a:off x="4032" y="2802"/>
              <a:ext cx="367" cy="3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 algn="just">
                <a:lnSpc>
                  <a:spcPct val="100000"/>
                </a:lnSpc>
                <a:spcBef>
                  <a:spcPct val="0"/>
                </a:spcBef>
                <a:buSzTx/>
              </a:pPr>
              <a:r>
                <a:rPr lang="en-US" altLang="zh-CN" sz="2000" i="1">
                  <a:solidFill>
                    <a:schemeClr val="tx1"/>
                  </a:solidFill>
                  <a:ea typeface="宋体" charset="0"/>
                  <a:cs typeface="宋体" charset="0"/>
                </a:rPr>
                <a:t>v</a:t>
              </a:r>
              <a:r>
                <a:rPr lang="en-US" altLang="zh-CN" sz="2000" baseline="-30000">
                  <a:solidFill>
                    <a:schemeClr val="tx1"/>
                  </a:solidFill>
                  <a:ea typeface="宋体" charset="0"/>
                  <a:cs typeface="宋体" charset="0"/>
                </a:rPr>
                <a:t>3</a:t>
              </a:r>
              <a:endParaRPr lang="en-US" altLang="zh-CN" sz="2000">
                <a:solidFill>
                  <a:schemeClr val="tx1"/>
                </a:solidFill>
                <a:ea typeface="宋体" charset="0"/>
                <a:cs typeface="宋体" charset="0"/>
              </a:endParaRPr>
            </a:p>
            <a:p>
              <a:pPr eaLnBrk="0" hangingPunct="0">
                <a:lnSpc>
                  <a:spcPct val="100000"/>
                </a:lnSpc>
                <a:spcBef>
                  <a:spcPct val="0"/>
                </a:spcBef>
                <a:buSzTx/>
              </a:pPr>
              <a:endParaRPr lang="en-US" altLang="zh-CN" sz="2000">
                <a:solidFill>
                  <a:schemeClr val="tx1"/>
                </a:solidFill>
                <a:ea typeface="宋体" charset="0"/>
                <a:cs typeface="宋体" charset="0"/>
              </a:endParaRPr>
            </a:p>
          </p:txBody>
        </p:sp>
        <p:sp>
          <p:nvSpPr>
            <p:cNvPr id="96270" name="Text Box 28"/>
            <p:cNvSpPr txBox="1">
              <a:spLocks noChangeAspect="1" noChangeArrowheads="1"/>
            </p:cNvSpPr>
            <p:nvPr/>
          </p:nvSpPr>
          <p:spPr bwMode="auto">
            <a:xfrm>
              <a:off x="3131" y="2742"/>
              <a:ext cx="367" cy="3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 algn="just">
                <a:lnSpc>
                  <a:spcPct val="100000"/>
                </a:lnSpc>
                <a:spcBef>
                  <a:spcPct val="0"/>
                </a:spcBef>
                <a:buSzTx/>
              </a:pPr>
              <a:r>
                <a:rPr lang="en-US" altLang="zh-CN" sz="2000" i="1">
                  <a:solidFill>
                    <a:schemeClr val="tx1"/>
                  </a:solidFill>
                  <a:ea typeface="宋体" charset="0"/>
                  <a:cs typeface="宋体" charset="0"/>
                </a:rPr>
                <a:t>v</a:t>
              </a:r>
              <a:r>
                <a:rPr lang="en-US" altLang="zh-CN" sz="2000" baseline="-30000">
                  <a:solidFill>
                    <a:schemeClr val="tx1"/>
                  </a:solidFill>
                  <a:ea typeface="宋体" charset="0"/>
                  <a:cs typeface="宋体" charset="0"/>
                </a:rPr>
                <a:t>4</a:t>
              </a:r>
              <a:endParaRPr lang="en-US" altLang="zh-CN" sz="2000">
                <a:solidFill>
                  <a:schemeClr val="tx1"/>
                </a:solidFill>
                <a:ea typeface="宋体" charset="0"/>
                <a:cs typeface="宋体" charset="0"/>
              </a:endParaRPr>
            </a:p>
            <a:p>
              <a:pPr eaLnBrk="0" hangingPunct="0">
                <a:lnSpc>
                  <a:spcPct val="100000"/>
                </a:lnSpc>
                <a:spcBef>
                  <a:spcPct val="0"/>
                </a:spcBef>
                <a:buSzTx/>
              </a:pPr>
              <a:endParaRPr lang="en-US" altLang="zh-CN" sz="2000">
                <a:solidFill>
                  <a:schemeClr val="tx1"/>
                </a:solidFill>
                <a:ea typeface="宋体" charset="0"/>
                <a:cs typeface="宋体" charset="0"/>
              </a:endParaRPr>
            </a:p>
          </p:txBody>
        </p:sp>
        <p:sp>
          <p:nvSpPr>
            <p:cNvPr id="96271" name="Text Box 29"/>
            <p:cNvSpPr txBox="1">
              <a:spLocks noChangeAspect="1" noChangeArrowheads="1"/>
            </p:cNvSpPr>
            <p:nvPr/>
          </p:nvSpPr>
          <p:spPr bwMode="auto">
            <a:xfrm>
              <a:off x="3019" y="2086"/>
              <a:ext cx="367" cy="3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 algn="just">
                <a:lnSpc>
                  <a:spcPct val="100000"/>
                </a:lnSpc>
                <a:spcBef>
                  <a:spcPct val="0"/>
                </a:spcBef>
                <a:buSzTx/>
              </a:pPr>
              <a:r>
                <a:rPr lang="en-US" altLang="zh-CN" sz="2000" i="1">
                  <a:solidFill>
                    <a:schemeClr val="tx1"/>
                  </a:solidFill>
                  <a:ea typeface="宋体" charset="0"/>
                  <a:cs typeface="宋体" charset="0"/>
                </a:rPr>
                <a:t>v</a:t>
              </a:r>
              <a:r>
                <a:rPr lang="en-US" altLang="zh-CN" sz="2000" baseline="-30000">
                  <a:solidFill>
                    <a:schemeClr val="tx1"/>
                  </a:solidFill>
                  <a:ea typeface="宋体" charset="0"/>
                  <a:cs typeface="宋体" charset="0"/>
                </a:rPr>
                <a:t>5</a:t>
              </a:r>
              <a:endParaRPr lang="en-US" altLang="zh-CN" sz="2000">
                <a:solidFill>
                  <a:schemeClr val="tx1"/>
                </a:solidFill>
                <a:ea typeface="宋体" charset="0"/>
                <a:cs typeface="宋体" charset="0"/>
              </a:endParaRPr>
            </a:p>
            <a:p>
              <a:pPr eaLnBrk="0" hangingPunct="0">
                <a:lnSpc>
                  <a:spcPct val="100000"/>
                </a:lnSpc>
                <a:spcBef>
                  <a:spcPct val="0"/>
                </a:spcBef>
                <a:buSzTx/>
              </a:pPr>
              <a:endParaRPr lang="en-US" altLang="zh-CN" sz="2000">
                <a:solidFill>
                  <a:schemeClr val="tx1"/>
                </a:solidFill>
                <a:ea typeface="宋体" charset="0"/>
                <a:cs typeface="宋体" charset="0"/>
              </a:endParaRPr>
            </a:p>
          </p:txBody>
        </p:sp>
      </p:grpSp>
      <p:sp>
        <p:nvSpPr>
          <p:cNvPr id="96261" name="Text Box 30"/>
          <p:cNvSpPr txBox="1">
            <a:spLocks noChangeArrowheads="1"/>
          </p:cNvSpPr>
          <p:nvPr/>
        </p:nvSpPr>
        <p:spPr bwMode="auto">
          <a:xfrm>
            <a:off x="1876425" y="6092825"/>
            <a:ext cx="1873250" cy="53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algn="ctr"/>
            <a:r>
              <a:rPr lang="en-US" altLang="zh-CN"/>
              <a:t>G1</a:t>
            </a:r>
          </a:p>
        </p:txBody>
      </p:sp>
      <p:sp>
        <p:nvSpPr>
          <p:cNvPr id="96262" name="Text Box 41"/>
          <p:cNvSpPr txBox="1">
            <a:spLocks noChangeArrowheads="1"/>
          </p:cNvSpPr>
          <p:nvPr/>
        </p:nvSpPr>
        <p:spPr bwMode="auto">
          <a:xfrm>
            <a:off x="5116513" y="6092825"/>
            <a:ext cx="1873250" cy="53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algn="ctr"/>
            <a:r>
              <a:rPr lang="en-US" altLang="zh-CN"/>
              <a:t>G2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6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6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96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96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96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261" grpId="0"/>
      <p:bldP spid="96262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02" name="Rectangle 2" descr="Large confetti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dirty="0" smtClean="0">
                <a:latin typeface="Times New Roman" charset="0"/>
                <a:ea typeface="宋体" charset="0"/>
              </a:rPr>
              <a:t>图的支撑树不唯一</a:t>
            </a:r>
            <a:endParaRPr lang="zh-CN" altLang="en-US" dirty="0">
              <a:latin typeface="Times New Roman" charset="0"/>
              <a:ea typeface="宋体" charset="0"/>
            </a:endParaRPr>
          </a:p>
        </p:txBody>
      </p:sp>
      <p:grpSp>
        <p:nvGrpSpPr>
          <p:cNvPr id="97282" name="Group 3"/>
          <p:cNvGrpSpPr>
            <a:grpSpLocks/>
          </p:cNvGrpSpPr>
          <p:nvPr/>
        </p:nvGrpSpPr>
        <p:grpSpPr bwMode="auto">
          <a:xfrm>
            <a:off x="1116013" y="1649413"/>
            <a:ext cx="2743200" cy="3962400"/>
            <a:chOff x="703" y="1039"/>
            <a:chExt cx="1728" cy="2496"/>
          </a:xfrm>
        </p:grpSpPr>
        <p:sp>
          <p:nvSpPr>
            <p:cNvPr id="97297" name="Oval 4"/>
            <p:cNvSpPr>
              <a:spLocks noChangeArrowheads="1"/>
            </p:cNvSpPr>
            <p:nvPr/>
          </p:nvSpPr>
          <p:spPr bwMode="auto">
            <a:xfrm>
              <a:off x="1519" y="1039"/>
              <a:ext cx="96" cy="9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7298" name="Oval 5"/>
            <p:cNvSpPr>
              <a:spLocks noChangeArrowheads="1"/>
            </p:cNvSpPr>
            <p:nvPr/>
          </p:nvSpPr>
          <p:spPr bwMode="auto">
            <a:xfrm>
              <a:off x="2335" y="1711"/>
              <a:ext cx="96" cy="9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7299" name="Oval 6"/>
            <p:cNvSpPr>
              <a:spLocks noChangeArrowheads="1"/>
            </p:cNvSpPr>
            <p:nvPr/>
          </p:nvSpPr>
          <p:spPr bwMode="auto">
            <a:xfrm>
              <a:off x="703" y="1711"/>
              <a:ext cx="96" cy="9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7300" name="Oval 7"/>
            <p:cNvSpPr>
              <a:spLocks noChangeArrowheads="1"/>
            </p:cNvSpPr>
            <p:nvPr/>
          </p:nvSpPr>
          <p:spPr bwMode="auto">
            <a:xfrm>
              <a:off x="1519" y="2335"/>
              <a:ext cx="96" cy="9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7301" name="Oval 8"/>
            <p:cNvSpPr>
              <a:spLocks noChangeArrowheads="1"/>
            </p:cNvSpPr>
            <p:nvPr/>
          </p:nvSpPr>
          <p:spPr bwMode="auto">
            <a:xfrm>
              <a:off x="1519" y="3439"/>
              <a:ext cx="96" cy="9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7302" name="Line 9"/>
            <p:cNvSpPr>
              <a:spLocks noChangeShapeType="1"/>
            </p:cNvSpPr>
            <p:nvPr/>
          </p:nvSpPr>
          <p:spPr bwMode="auto">
            <a:xfrm flipV="1">
              <a:off x="751" y="1135"/>
              <a:ext cx="816" cy="624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7303" name="Line 10"/>
            <p:cNvSpPr>
              <a:spLocks noChangeShapeType="1"/>
            </p:cNvSpPr>
            <p:nvPr/>
          </p:nvSpPr>
          <p:spPr bwMode="auto">
            <a:xfrm>
              <a:off x="1615" y="1135"/>
              <a:ext cx="768" cy="624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7304" name="Line 11"/>
            <p:cNvSpPr>
              <a:spLocks noChangeShapeType="1"/>
            </p:cNvSpPr>
            <p:nvPr/>
          </p:nvSpPr>
          <p:spPr bwMode="auto">
            <a:xfrm>
              <a:off x="1567" y="1087"/>
              <a:ext cx="0" cy="1248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7305" name="Line 12"/>
            <p:cNvSpPr>
              <a:spLocks noChangeShapeType="1"/>
            </p:cNvSpPr>
            <p:nvPr/>
          </p:nvSpPr>
          <p:spPr bwMode="auto">
            <a:xfrm>
              <a:off x="751" y="1807"/>
              <a:ext cx="816" cy="576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7306" name="Line 13"/>
            <p:cNvSpPr>
              <a:spLocks noChangeShapeType="1"/>
            </p:cNvSpPr>
            <p:nvPr/>
          </p:nvSpPr>
          <p:spPr bwMode="auto">
            <a:xfrm flipH="1">
              <a:off x="1567" y="1807"/>
              <a:ext cx="816" cy="576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7307" name="Line 14"/>
            <p:cNvSpPr>
              <a:spLocks noChangeShapeType="1"/>
            </p:cNvSpPr>
            <p:nvPr/>
          </p:nvSpPr>
          <p:spPr bwMode="auto">
            <a:xfrm>
              <a:off x="1567" y="2383"/>
              <a:ext cx="0" cy="1056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7308" name="Line 15"/>
            <p:cNvSpPr>
              <a:spLocks noChangeShapeType="1"/>
            </p:cNvSpPr>
            <p:nvPr/>
          </p:nvSpPr>
          <p:spPr bwMode="auto">
            <a:xfrm>
              <a:off x="751" y="1807"/>
              <a:ext cx="816" cy="168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7309" name="Line 16"/>
            <p:cNvSpPr>
              <a:spLocks noChangeShapeType="1"/>
            </p:cNvSpPr>
            <p:nvPr/>
          </p:nvSpPr>
          <p:spPr bwMode="auto">
            <a:xfrm flipH="1">
              <a:off x="1567" y="1759"/>
              <a:ext cx="816" cy="1776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09617" name="Text Box 17"/>
            <p:cNvSpPr txBox="1">
              <a:spLocks noChangeArrowheads="1"/>
            </p:cNvSpPr>
            <p:nvPr/>
          </p:nvSpPr>
          <p:spPr bwMode="auto">
            <a:xfrm>
              <a:off x="1087" y="2863"/>
              <a:ext cx="240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>
              <a:lvl1pPr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SzTx/>
                <a:defRPr/>
              </a:pPr>
              <a:r>
                <a:rPr lang="en-US" altLang="zh-CN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ea typeface="宋体" charset="0"/>
                  <a:cs typeface="宋体" charset="0"/>
                </a:rPr>
                <a:t>a</a:t>
              </a:r>
              <a:endParaRPr lang="en-US" altLang="zh-CN" b="0" smtClean="0">
                <a:solidFill>
                  <a:schemeClr val="tx1"/>
                </a:solidFill>
                <a:ea typeface="宋体" charset="0"/>
                <a:cs typeface="宋体" charset="0"/>
              </a:endParaRPr>
            </a:p>
          </p:txBody>
        </p:sp>
        <p:sp>
          <p:nvSpPr>
            <p:cNvPr id="409618" name="Text Box 18"/>
            <p:cNvSpPr txBox="1">
              <a:spLocks noChangeArrowheads="1"/>
            </p:cNvSpPr>
            <p:nvPr/>
          </p:nvSpPr>
          <p:spPr bwMode="auto">
            <a:xfrm>
              <a:off x="1567" y="2527"/>
              <a:ext cx="240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>
              <a:lvl1pPr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SzTx/>
                <a:defRPr/>
              </a:pPr>
              <a:r>
                <a:rPr lang="en-US" altLang="zh-CN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ea typeface="宋体" charset="0"/>
                  <a:cs typeface="宋体" charset="0"/>
                </a:rPr>
                <a:t>b</a:t>
              </a:r>
              <a:endParaRPr lang="en-US" altLang="zh-CN" b="0" smtClean="0">
                <a:solidFill>
                  <a:schemeClr val="tx1"/>
                </a:solidFill>
                <a:ea typeface="宋体" charset="0"/>
                <a:cs typeface="宋体" charset="0"/>
              </a:endParaRPr>
            </a:p>
          </p:txBody>
        </p:sp>
        <p:sp>
          <p:nvSpPr>
            <p:cNvPr id="409619" name="Text Box 19"/>
            <p:cNvSpPr txBox="1">
              <a:spLocks noChangeArrowheads="1"/>
            </p:cNvSpPr>
            <p:nvPr/>
          </p:nvSpPr>
          <p:spPr bwMode="auto">
            <a:xfrm>
              <a:off x="1999" y="2863"/>
              <a:ext cx="240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>
              <a:lvl1pPr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SzTx/>
                <a:defRPr/>
              </a:pPr>
              <a:r>
                <a:rPr lang="en-US" altLang="zh-CN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ea typeface="宋体" charset="0"/>
                  <a:cs typeface="宋体" charset="0"/>
                </a:rPr>
                <a:t>c</a:t>
              </a:r>
              <a:endParaRPr lang="en-US" altLang="zh-CN" b="0" smtClean="0">
                <a:solidFill>
                  <a:schemeClr val="tx1"/>
                </a:solidFill>
                <a:ea typeface="宋体" charset="0"/>
                <a:cs typeface="宋体" charset="0"/>
              </a:endParaRPr>
            </a:p>
          </p:txBody>
        </p:sp>
        <p:sp>
          <p:nvSpPr>
            <p:cNvPr id="409620" name="Text Box 20"/>
            <p:cNvSpPr txBox="1">
              <a:spLocks noChangeArrowheads="1"/>
            </p:cNvSpPr>
            <p:nvPr/>
          </p:nvSpPr>
          <p:spPr bwMode="auto">
            <a:xfrm>
              <a:off x="1807" y="1855"/>
              <a:ext cx="240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>
              <a:lvl1pPr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SzTx/>
                <a:defRPr/>
              </a:pPr>
              <a:r>
                <a:rPr lang="en-US" altLang="zh-CN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ea typeface="宋体" charset="0"/>
                  <a:cs typeface="宋体" charset="0"/>
                </a:rPr>
                <a:t>f</a:t>
              </a:r>
              <a:endParaRPr lang="en-US" altLang="zh-CN" b="0" smtClean="0">
                <a:solidFill>
                  <a:schemeClr val="tx1"/>
                </a:solidFill>
                <a:ea typeface="宋体" charset="0"/>
                <a:cs typeface="宋体" charset="0"/>
              </a:endParaRPr>
            </a:p>
          </p:txBody>
        </p:sp>
        <p:sp>
          <p:nvSpPr>
            <p:cNvPr id="409621" name="Text Box 21"/>
            <p:cNvSpPr txBox="1">
              <a:spLocks noChangeArrowheads="1"/>
            </p:cNvSpPr>
            <p:nvPr/>
          </p:nvSpPr>
          <p:spPr bwMode="auto">
            <a:xfrm>
              <a:off x="1567" y="1519"/>
              <a:ext cx="240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>
              <a:lvl1pPr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SzTx/>
                <a:defRPr/>
              </a:pPr>
              <a:r>
                <a:rPr lang="en-US" altLang="zh-CN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ea typeface="宋体" charset="0"/>
                  <a:cs typeface="宋体" charset="0"/>
                </a:rPr>
                <a:t>e</a:t>
              </a:r>
              <a:endParaRPr lang="en-US" altLang="zh-CN" b="0" smtClean="0">
                <a:solidFill>
                  <a:schemeClr val="tx1"/>
                </a:solidFill>
                <a:ea typeface="宋体" charset="0"/>
                <a:cs typeface="宋体" charset="0"/>
              </a:endParaRPr>
            </a:p>
          </p:txBody>
        </p:sp>
        <p:sp>
          <p:nvSpPr>
            <p:cNvPr id="409622" name="Text Box 22"/>
            <p:cNvSpPr txBox="1">
              <a:spLocks noChangeArrowheads="1"/>
            </p:cNvSpPr>
            <p:nvPr/>
          </p:nvSpPr>
          <p:spPr bwMode="auto">
            <a:xfrm>
              <a:off x="1087" y="1759"/>
              <a:ext cx="240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>
              <a:lvl1pPr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SzTx/>
                <a:defRPr/>
              </a:pPr>
              <a:r>
                <a:rPr lang="en-US" altLang="zh-CN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ea typeface="宋体" charset="0"/>
                  <a:cs typeface="宋体" charset="0"/>
                </a:rPr>
                <a:t>d</a:t>
              </a:r>
              <a:endParaRPr lang="en-US" altLang="zh-CN" b="0" smtClean="0">
                <a:solidFill>
                  <a:schemeClr val="tx1"/>
                </a:solidFill>
                <a:ea typeface="宋体" charset="0"/>
                <a:cs typeface="宋体" charset="0"/>
              </a:endParaRPr>
            </a:p>
          </p:txBody>
        </p:sp>
        <p:sp>
          <p:nvSpPr>
            <p:cNvPr id="409623" name="Text Box 23"/>
            <p:cNvSpPr txBox="1">
              <a:spLocks noChangeArrowheads="1"/>
            </p:cNvSpPr>
            <p:nvPr/>
          </p:nvSpPr>
          <p:spPr bwMode="auto">
            <a:xfrm>
              <a:off x="1999" y="1087"/>
              <a:ext cx="240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>
              <a:lvl1pPr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SzTx/>
                <a:defRPr/>
              </a:pPr>
              <a:r>
                <a:rPr lang="en-US" altLang="zh-CN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ea typeface="宋体" charset="0"/>
                  <a:cs typeface="宋体" charset="0"/>
                </a:rPr>
                <a:t>h</a:t>
              </a:r>
              <a:endParaRPr lang="en-US" altLang="zh-CN" b="0" smtClean="0">
                <a:solidFill>
                  <a:schemeClr val="tx1"/>
                </a:solidFill>
                <a:ea typeface="宋体" charset="0"/>
                <a:cs typeface="宋体" charset="0"/>
              </a:endParaRPr>
            </a:p>
          </p:txBody>
        </p:sp>
        <p:sp>
          <p:nvSpPr>
            <p:cNvPr id="409624" name="Text Box 24"/>
            <p:cNvSpPr txBox="1">
              <a:spLocks noChangeArrowheads="1"/>
            </p:cNvSpPr>
            <p:nvPr/>
          </p:nvSpPr>
          <p:spPr bwMode="auto">
            <a:xfrm>
              <a:off x="895" y="1087"/>
              <a:ext cx="240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>
              <a:lvl1pPr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SzTx/>
                <a:defRPr/>
              </a:pPr>
              <a:r>
                <a:rPr lang="en-US" altLang="zh-CN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ea typeface="宋体" charset="0"/>
                  <a:cs typeface="宋体" charset="0"/>
                </a:rPr>
                <a:t>g</a:t>
              </a:r>
              <a:endParaRPr lang="en-US" altLang="zh-CN" b="0" smtClean="0">
                <a:solidFill>
                  <a:schemeClr val="tx1"/>
                </a:solidFill>
                <a:ea typeface="宋体" charset="0"/>
                <a:cs typeface="宋体" charset="0"/>
              </a:endParaRPr>
            </a:p>
          </p:txBody>
        </p:sp>
      </p:grpSp>
      <p:grpSp>
        <p:nvGrpSpPr>
          <p:cNvPr id="3" name="Group 25"/>
          <p:cNvGrpSpPr>
            <a:grpSpLocks/>
          </p:cNvGrpSpPr>
          <p:nvPr/>
        </p:nvGrpSpPr>
        <p:grpSpPr bwMode="auto">
          <a:xfrm>
            <a:off x="5005388" y="1698625"/>
            <a:ext cx="2743200" cy="3962400"/>
            <a:chOff x="3284" y="1026"/>
            <a:chExt cx="1728" cy="2496"/>
          </a:xfrm>
        </p:grpSpPr>
        <p:sp>
          <p:nvSpPr>
            <p:cNvPr id="97284" name="Oval 26"/>
            <p:cNvSpPr>
              <a:spLocks noChangeArrowheads="1"/>
            </p:cNvSpPr>
            <p:nvPr/>
          </p:nvSpPr>
          <p:spPr bwMode="auto">
            <a:xfrm>
              <a:off x="4100" y="1026"/>
              <a:ext cx="96" cy="9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7285" name="Oval 27"/>
            <p:cNvSpPr>
              <a:spLocks noChangeArrowheads="1"/>
            </p:cNvSpPr>
            <p:nvPr/>
          </p:nvSpPr>
          <p:spPr bwMode="auto">
            <a:xfrm>
              <a:off x="4916" y="1698"/>
              <a:ext cx="96" cy="9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7286" name="Oval 28"/>
            <p:cNvSpPr>
              <a:spLocks noChangeArrowheads="1"/>
            </p:cNvSpPr>
            <p:nvPr/>
          </p:nvSpPr>
          <p:spPr bwMode="auto">
            <a:xfrm>
              <a:off x="3284" y="1698"/>
              <a:ext cx="96" cy="9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7287" name="Oval 29"/>
            <p:cNvSpPr>
              <a:spLocks noChangeArrowheads="1"/>
            </p:cNvSpPr>
            <p:nvPr/>
          </p:nvSpPr>
          <p:spPr bwMode="auto">
            <a:xfrm>
              <a:off x="4100" y="2322"/>
              <a:ext cx="96" cy="9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7288" name="Oval 30"/>
            <p:cNvSpPr>
              <a:spLocks noChangeArrowheads="1"/>
            </p:cNvSpPr>
            <p:nvPr/>
          </p:nvSpPr>
          <p:spPr bwMode="auto">
            <a:xfrm>
              <a:off x="4100" y="3426"/>
              <a:ext cx="96" cy="9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7289" name="Line 31"/>
            <p:cNvSpPr>
              <a:spLocks noChangeShapeType="1"/>
            </p:cNvSpPr>
            <p:nvPr/>
          </p:nvSpPr>
          <p:spPr bwMode="auto">
            <a:xfrm>
              <a:off x="4148" y="1074"/>
              <a:ext cx="0" cy="1248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7290" name="Line 32"/>
            <p:cNvSpPr>
              <a:spLocks noChangeShapeType="1"/>
            </p:cNvSpPr>
            <p:nvPr/>
          </p:nvSpPr>
          <p:spPr bwMode="auto">
            <a:xfrm>
              <a:off x="3332" y="1794"/>
              <a:ext cx="816" cy="576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7291" name="Line 33"/>
            <p:cNvSpPr>
              <a:spLocks noChangeShapeType="1"/>
            </p:cNvSpPr>
            <p:nvPr/>
          </p:nvSpPr>
          <p:spPr bwMode="auto">
            <a:xfrm flipH="1">
              <a:off x="4148" y="1794"/>
              <a:ext cx="816" cy="576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7292" name="Line 34"/>
            <p:cNvSpPr>
              <a:spLocks noChangeShapeType="1"/>
            </p:cNvSpPr>
            <p:nvPr/>
          </p:nvSpPr>
          <p:spPr bwMode="auto">
            <a:xfrm>
              <a:off x="4148" y="2370"/>
              <a:ext cx="0" cy="1056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09635" name="Text Box 35"/>
            <p:cNvSpPr txBox="1">
              <a:spLocks noChangeArrowheads="1"/>
            </p:cNvSpPr>
            <p:nvPr/>
          </p:nvSpPr>
          <p:spPr bwMode="auto">
            <a:xfrm>
              <a:off x="4148" y="2514"/>
              <a:ext cx="240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>
              <a:lvl1pPr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SzTx/>
                <a:defRPr/>
              </a:pPr>
              <a:r>
                <a:rPr lang="en-US" altLang="zh-CN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ea typeface="宋体" charset="0"/>
                  <a:cs typeface="宋体" charset="0"/>
                </a:rPr>
                <a:t>b</a:t>
              </a:r>
              <a:endParaRPr lang="en-US" altLang="zh-CN" b="0" smtClean="0">
                <a:solidFill>
                  <a:schemeClr val="tx1"/>
                </a:solidFill>
                <a:ea typeface="宋体" charset="0"/>
                <a:cs typeface="宋体" charset="0"/>
              </a:endParaRPr>
            </a:p>
          </p:txBody>
        </p:sp>
        <p:sp>
          <p:nvSpPr>
            <p:cNvPr id="409636" name="Text Box 36"/>
            <p:cNvSpPr txBox="1">
              <a:spLocks noChangeArrowheads="1"/>
            </p:cNvSpPr>
            <p:nvPr/>
          </p:nvSpPr>
          <p:spPr bwMode="auto">
            <a:xfrm>
              <a:off x="4388" y="1842"/>
              <a:ext cx="240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>
              <a:lvl1pPr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SzTx/>
                <a:defRPr/>
              </a:pPr>
              <a:r>
                <a:rPr lang="en-US" altLang="zh-CN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ea typeface="宋体" charset="0"/>
                  <a:cs typeface="宋体" charset="0"/>
                </a:rPr>
                <a:t>f</a:t>
              </a:r>
              <a:endParaRPr lang="en-US" altLang="zh-CN" b="0" smtClean="0">
                <a:solidFill>
                  <a:schemeClr val="tx1"/>
                </a:solidFill>
                <a:ea typeface="宋体" charset="0"/>
                <a:cs typeface="宋体" charset="0"/>
              </a:endParaRPr>
            </a:p>
          </p:txBody>
        </p:sp>
        <p:sp>
          <p:nvSpPr>
            <p:cNvPr id="409637" name="Text Box 37"/>
            <p:cNvSpPr txBox="1">
              <a:spLocks noChangeArrowheads="1"/>
            </p:cNvSpPr>
            <p:nvPr/>
          </p:nvSpPr>
          <p:spPr bwMode="auto">
            <a:xfrm>
              <a:off x="4148" y="1506"/>
              <a:ext cx="240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>
              <a:lvl1pPr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SzTx/>
                <a:defRPr/>
              </a:pPr>
              <a:r>
                <a:rPr lang="en-US" altLang="zh-CN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ea typeface="宋体" charset="0"/>
                  <a:cs typeface="宋体" charset="0"/>
                </a:rPr>
                <a:t>e</a:t>
              </a:r>
              <a:endParaRPr lang="en-US" altLang="zh-CN" b="0" smtClean="0">
                <a:solidFill>
                  <a:schemeClr val="tx1"/>
                </a:solidFill>
                <a:ea typeface="宋体" charset="0"/>
                <a:cs typeface="宋体" charset="0"/>
              </a:endParaRPr>
            </a:p>
          </p:txBody>
        </p:sp>
        <p:sp>
          <p:nvSpPr>
            <p:cNvPr id="409638" name="Text Box 38"/>
            <p:cNvSpPr txBox="1">
              <a:spLocks noChangeArrowheads="1"/>
            </p:cNvSpPr>
            <p:nvPr/>
          </p:nvSpPr>
          <p:spPr bwMode="auto">
            <a:xfrm>
              <a:off x="3668" y="1746"/>
              <a:ext cx="240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>
              <a:lvl1pPr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SzTx/>
                <a:defRPr/>
              </a:pPr>
              <a:r>
                <a:rPr lang="en-US" altLang="zh-CN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ea typeface="宋体" charset="0"/>
                  <a:cs typeface="宋体" charset="0"/>
                </a:rPr>
                <a:t>d</a:t>
              </a:r>
              <a:endParaRPr lang="en-US" altLang="zh-CN" b="0" smtClean="0">
                <a:solidFill>
                  <a:schemeClr val="tx1"/>
                </a:solidFill>
                <a:ea typeface="宋体" charset="0"/>
                <a:cs typeface="宋体" charset="0"/>
              </a:endParaRPr>
            </a:p>
          </p:txBody>
        </p:sp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626" name="Rectangle 2" descr="Large confetti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dirty="0">
                <a:latin typeface="Times New Roman" charset="0"/>
                <a:ea typeface="宋体" charset="0"/>
              </a:rPr>
              <a:t>图的支撑树不唯一</a:t>
            </a:r>
          </a:p>
        </p:txBody>
      </p:sp>
      <p:grpSp>
        <p:nvGrpSpPr>
          <p:cNvPr id="98306" name="Group 3"/>
          <p:cNvGrpSpPr>
            <a:grpSpLocks/>
          </p:cNvGrpSpPr>
          <p:nvPr/>
        </p:nvGrpSpPr>
        <p:grpSpPr bwMode="auto">
          <a:xfrm>
            <a:off x="1116013" y="1649413"/>
            <a:ext cx="2743200" cy="3962400"/>
            <a:chOff x="703" y="1039"/>
            <a:chExt cx="1728" cy="2496"/>
          </a:xfrm>
        </p:grpSpPr>
        <p:sp>
          <p:nvSpPr>
            <p:cNvPr id="98321" name="Oval 4"/>
            <p:cNvSpPr>
              <a:spLocks noChangeArrowheads="1"/>
            </p:cNvSpPr>
            <p:nvPr/>
          </p:nvSpPr>
          <p:spPr bwMode="auto">
            <a:xfrm>
              <a:off x="1519" y="1039"/>
              <a:ext cx="96" cy="9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8322" name="Oval 5"/>
            <p:cNvSpPr>
              <a:spLocks noChangeArrowheads="1"/>
            </p:cNvSpPr>
            <p:nvPr/>
          </p:nvSpPr>
          <p:spPr bwMode="auto">
            <a:xfrm>
              <a:off x="2335" y="1711"/>
              <a:ext cx="96" cy="9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8323" name="Oval 6"/>
            <p:cNvSpPr>
              <a:spLocks noChangeArrowheads="1"/>
            </p:cNvSpPr>
            <p:nvPr/>
          </p:nvSpPr>
          <p:spPr bwMode="auto">
            <a:xfrm>
              <a:off x="703" y="1711"/>
              <a:ext cx="96" cy="9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8324" name="Oval 7"/>
            <p:cNvSpPr>
              <a:spLocks noChangeArrowheads="1"/>
            </p:cNvSpPr>
            <p:nvPr/>
          </p:nvSpPr>
          <p:spPr bwMode="auto">
            <a:xfrm>
              <a:off x="1519" y="2335"/>
              <a:ext cx="96" cy="9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8325" name="Oval 8"/>
            <p:cNvSpPr>
              <a:spLocks noChangeArrowheads="1"/>
            </p:cNvSpPr>
            <p:nvPr/>
          </p:nvSpPr>
          <p:spPr bwMode="auto">
            <a:xfrm>
              <a:off x="1519" y="3439"/>
              <a:ext cx="96" cy="9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8326" name="Line 9"/>
            <p:cNvSpPr>
              <a:spLocks noChangeShapeType="1"/>
            </p:cNvSpPr>
            <p:nvPr/>
          </p:nvSpPr>
          <p:spPr bwMode="auto">
            <a:xfrm flipV="1">
              <a:off x="751" y="1135"/>
              <a:ext cx="816" cy="624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8327" name="Line 10"/>
            <p:cNvSpPr>
              <a:spLocks noChangeShapeType="1"/>
            </p:cNvSpPr>
            <p:nvPr/>
          </p:nvSpPr>
          <p:spPr bwMode="auto">
            <a:xfrm>
              <a:off x="1615" y="1135"/>
              <a:ext cx="768" cy="624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8328" name="Line 11"/>
            <p:cNvSpPr>
              <a:spLocks noChangeShapeType="1"/>
            </p:cNvSpPr>
            <p:nvPr/>
          </p:nvSpPr>
          <p:spPr bwMode="auto">
            <a:xfrm>
              <a:off x="1567" y="1087"/>
              <a:ext cx="0" cy="1248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8329" name="Line 12"/>
            <p:cNvSpPr>
              <a:spLocks noChangeShapeType="1"/>
            </p:cNvSpPr>
            <p:nvPr/>
          </p:nvSpPr>
          <p:spPr bwMode="auto">
            <a:xfrm>
              <a:off x="751" y="1807"/>
              <a:ext cx="816" cy="576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8330" name="Line 13"/>
            <p:cNvSpPr>
              <a:spLocks noChangeShapeType="1"/>
            </p:cNvSpPr>
            <p:nvPr/>
          </p:nvSpPr>
          <p:spPr bwMode="auto">
            <a:xfrm flipH="1">
              <a:off x="1567" y="1807"/>
              <a:ext cx="816" cy="576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8331" name="Line 14"/>
            <p:cNvSpPr>
              <a:spLocks noChangeShapeType="1"/>
            </p:cNvSpPr>
            <p:nvPr/>
          </p:nvSpPr>
          <p:spPr bwMode="auto">
            <a:xfrm>
              <a:off x="1567" y="2383"/>
              <a:ext cx="0" cy="1056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8332" name="Line 15"/>
            <p:cNvSpPr>
              <a:spLocks noChangeShapeType="1"/>
            </p:cNvSpPr>
            <p:nvPr/>
          </p:nvSpPr>
          <p:spPr bwMode="auto">
            <a:xfrm>
              <a:off x="751" y="1807"/>
              <a:ext cx="816" cy="168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8333" name="Line 16"/>
            <p:cNvSpPr>
              <a:spLocks noChangeShapeType="1"/>
            </p:cNvSpPr>
            <p:nvPr/>
          </p:nvSpPr>
          <p:spPr bwMode="auto">
            <a:xfrm flipH="1">
              <a:off x="1567" y="1759"/>
              <a:ext cx="816" cy="1776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10641" name="Text Box 17"/>
            <p:cNvSpPr txBox="1">
              <a:spLocks noChangeArrowheads="1"/>
            </p:cNvSpPr>
            <p:nvPr/>
          </p:nvSpPr>
          <p:spPr bwMode="auto">
            <a:xfrm>
              <a:off x="1087" y="2863"/>
              <a:ext cx="240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>
              <a:lvl1pPr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SzTx/>
                <a:defRPr/>
              </a:pPr>
              <a:r>
                <a:rPr lang="en-US" altLang="zh-CN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ea typeface="宋体" charset="0"/>
                  <a:cs typeface="宋体" charset="0"/>
                </a:rPr>
                <a:t>a</a:t>
              </a:r>
              <a:endParaRPr lang="en-US" altLang="zh-CN" b="0" smtClean="0">
                <a:solidFill>
                  <a:schemeClr val="tx1"/>
                </a:solidFill>
                <a:ea typeface="宋体" charset="0"/>
                <a:cs typeface="宋体" charset="0"/>
              </a:endParaRPr>
            </a:p>
          </p:txBody>
        </p:sp>
        <p:sp>
          <p:nvSpPr>
            <p:cNvPr id="410642" name="Text Box 18"/>
            <p:cNvSpPr txBox="1">
              <a:spLocks noChangeArrowheads="1"/>
            </p:cNvSpPr>
            <p:nvPr/>
          </p:nvSpPr>
          <p:spPr bwMode="auto">
            <a:xfrm>
              <a:off x="1567" y="2527"/>
              <a:ext cx="240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>
              <a:lvl1pPr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SzTx/>
                <a:defRPr/>
              </a:pPr>
              <a:r>
                <a:rPr lang="en-US" altLang="zh-CN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ea typeface="宋体" charset="0"/>
                  <a:cs typeface="宋体" charset="0"/>
                </a:rPr>
                <a:t>b</a:t>
              </a:r>
              <a:endParaRPr lang="en-US" altLang="zh-CN" b="0" smtClean="0">
                <a:solidFill>
                  <a:schemeClr val="tx1"/>
                </a:solidFill>
                <a:ea typeface="宋体" charset="0"/>
                <a:cs typeface="宋体" charset="0"/>
              </a:endParaRPr>
            </a:p>
          </p:txBody>
        </p:sp>
        <p:sp>
          <p:nvSpPr>
            <p:cNvPr id="410643" name="Text Box 19"/>
            <p:cNvSpPr txBox="1">
              <a:spLocks noChangeArrowheads="1"/>
            </p:cNvSpPr>
            <p:nvPr/>
          </p:nvSpPr>
          <p:spPr bwMode="auto">
            <a:xfrm>
              <a:off x="1999" y="2863"/>
              <a:ext cx="240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>
              <a:lvl1pPr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SzTx/>
                <a:defRPr/>
              </a:pPr>
              <a:r>
                <a:rPr lang="en-US" altLang="zh-CN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ea typeface="宋体" charset="0"/>
                  <a:cs typeface="宋体" charset="0"/>
                </a:rPr>
                <a:t>c</a:t>
              </a:r>
              <a:endParaRPr lang="en-US" altLang="zh-CN" b="0" smtClean="0">
                <a:solidFill>
                  <a:schemeClr val="tx1"/>
                </a:solidFill>
                <a:ea typeface="宋体" charset="0"/>
                <a:cs typeface="宋体" charset="0"/>
              </a:endParaRPr>
            </a:p>
          </p:txBody>
        </p:sp>
        <p:sp>
          <p:nvSpPr>
            <p:cNvPr id="410644" name="Text Box 20"/>
            <p:cNvSpPr txBox="1">
              <a:spLocks noChangeArrowheads="1"/>
            </p:cNvSpPr>
            <p:nvPr/>
          </p:nvSpPr>
          <p:spPr bwMode="auto">
            <a:xfrm>
              <a:off x="1807" y="1855"/>
              <a:ext cx="240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>
              <a:lvl1pPr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SzTx/>
                <a:defRPr/>
              </a:pPr>
              <a:r>
                <a:rPr lang="en-US" altLang="zh-CN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ea typeface="宋体" charset="0"/>
                  <a:cs typeface="宋体" charset="0"/>
                </a:rPr>
                <a:t>f</a:t>
              </a:r>
              <a:endParaRPr lang="en-US" altLang="zh-CN" b="0" smtClean="0">
                <a:solidFill>
                  <a:schemeClr val="tx1"/>
                </a:solidFill>
                <a:ea typeface="宋体" charset="0"/>
                <a:cs typeface="宋体" charset="0"/>
              </a:endParaRPr>
            </a:p>
          </p:txBody>
        </p:sp>
        <p:sp>
          <p:nvSpPr>
            <p:cNvPr id="410645" name="Text Box 21"/>
            <p:cNvSpPr txBox="1">
              <a:spLocks noChangeArrowheads="1"/>
            </p:cNvSpPr>
            <p:nvPr/>
          </p:nvSpPr>
          <p:spPr bwMode="auto">
            <a:xfrm>
              <a:off x="1567" y="1519"/>
              <a:ext cx="240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>
              <a:lvl1pPr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SzTx/>
                <a:defRPr/>
              </a:pPr>
              <a:r>
                <a:rPr lang="en-US" altLang="zh-CN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ea typeface="宋体" charset="0"/>
                  <a:cs typeface="宋体" charset="0"/>
                </a:rPr>
                <a:t>e</a:t>
              </a:r>
              <a:endParaRPr lang="en-US" altLang="zh-CN" b="0" smtClean="0">
                <a:solidFill>
                  <a:schemeClr val="tx1"/>
                </a:solidFill>
                <a:ea typeface="宋体" charset="0"/>
                <a:cs typeface="宋体" charset="0"/>
              </a:endParaRPr>
            </a:p>
          </p:txBody>
        </p:sp>
        <p:sp>
          <p:nvSpPr>
            <p:cNvPr id="410646" name="Text Box 22"/>
            <p:cNvSpPr txBox="1">
              <a:spLocks noChangeArrowheads="1"/>
            </p:cNvSpPr>
            <p:nvPr/>
          </p:nvSpPr>
          <p:spPr bwMode="auto">
            <a:xfrm>
              <a:off x="1087" y="1759"/>
              <a:ext cx="240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>
              <a:lvl1pPr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SzTx/>
                <a:defRPr/>
              </a:pPr>
              <a:r>
                <a:rPr lang="en-US" altLang="zh-CN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ea typeface="宋体" charset="0"/>
                  <a:cs typeface="宋体" charset="0"/>
                </a:rPr>
                <a:t>d</a:t>
              </a:r>
              <a:endParaRPr lang="en-US" altLang="zh-CN" b="0" smtClean="0">
                <a:solidFill>
                  <a:schemeClr val="tx1"/>
                </a:solidFill>
                <a:ea typeface="宋体" charset="0"/>
                <a:cs typeface="宋体" charset="0"/>
              </a:endParaRPr>
            </a:p>
          </p:txBody>
        </p:sp>
        <p:sp>
          <p:nvSpPr>
            <p:cNvPr id="410647" name="Text Box 23"/>
            <p:cNvSpPr txBox="1">
              <a:spLocks noChangeArrowheads="1"/>
            </p:cNvSpPr>
            <p:nvPr/>
          </p:nvSpPr>
          <p:spPr bwMode="auto">
            <a:xfrm>
              <a:off x="1999" y="1087"/>
              <a:ext cx="240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>
              <a:lvl1pPr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SzTx/>
                <a:defRPr/>
              </a:pPr>
              <a:r>
                <a:rPr lang="en-US" altLang="zh-CN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ea typeface="宋体" charset="0"/>
                  <a:cs typeface="宋体" charset="0"/>
                </a:rPr>
                <a:t>h</a:t>
              </a:r>
              <a:endParaRPr lang="en-US" altLang="zh-CN" b="0" smtClean="0">
                <a:solidFill>
                  <a:schemeClr val="tx1"/>
                </a:solidFill>
                <a:ea typeface="宋体" charset="0"/>
                <a:cs typeface="宋体" charset="0"/>
              </a:endParaRPr>
            </a:p>
          </p:txBody>
        </p:sp>
        <p:sp>
          <p:nvSpPr>
            <p:cNvPr id="410648" name="Text Box 24"/>
            <p:cNvSpPr txBox="1">
              <a:spLocks noChangeArrowheads="1"/>
            </p:cNvSpPr>
            <p:nvPr/>
          </p:nvSpPr>
          <p:spPr bwMode="auto">
            <a:xfrm>
              <a:off x="895" y="1087"/>
              <a:ext cx="240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>
              <a:lvl1pPr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SzTx/>
                <a:defRPr/>
              </a:pPr>
              <a:r>
                <a:rPr lang="en-US" altLang="zh-CN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ea typeface="宋体" charset="0"/>
                  <a:cs typeface="宋体" charset="0"/>
                </a:rPr>
                <a:t>g</a:t>
              </a:r>
              <a:endParaRPr lang="en-US" altLang="zh-CN" b="0" smtClean="0">
                <a:solidFill>
                  <a:schemeClr val="tx1"/>
                </a:solidFill>
                <a:ea typeface="宋体" charset="0"/>
                <a:cs typeface="宋体" charset="0"/>
              </a:endParaRPr>
            </a:p>
          </p:txBody>
        </p:sp>
      </p:grpSp>
      <p:grpSp>
        <p:nvGrpSpPr>
          <p:cNvPr id="3" name="Group 25"/>
          <p:cNvGrpSpPr>
            <a:grpSpLocks/>
          </p:cNvGrpSpPr>
          <p:nvPr/>
        </p:nvGrpSpPr>
        <p:grpSpPr bwMode="auto">
          <a:xfrm>
            <a:off x="4781550" y="1627188"/>
            <a:ext cx="2743200" cy="3962400"/>
            <a:chOff x="3012" y="1025"/>
            <a:chExt cx="1728" cy="2496"/>
          </a:xfrm>
        </p:grpSpPr>
        <p:sp>
          <p:nvSpPr>
            <p:cNvPr id="98308" name="Oval 26"/>
            <p:cNvSpPr>
              <a:spLocks noChangeArrowheads="1"/>
            </p:cNvSpPr>
            <p:nvPr/>
          </p:nvSpPr>
          <p:spPr bwMode="auto">
            <a:xfrm>
              <a:off x="3828" y="1025"/>
              <a:ext cx="96" cy="9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8309" name="Oval 27"/>
            <p:cNvSpPr>
              <a:spLocks noChangeArrowheads="1"/>
            </p:cNvSpPr>
            <p:nvPr/>
          </p:nvSpPr>
          <p:spPr bwMode="auto">
            <a:xfrm>
              <a:off x="4644" y="1697"/>
              <a:ext cx="96" cy="9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8310" name="Oval 28"/>
            <p:cNvSpPr>
              <a:spLocks noChangeArrowheads="1"/>
            </p:cNvSpPr>
            <p:nvPr/>
          </p:nvSpPr>
          <p:spPr bwMode="auto">
            <a:xfrm>
              <a:off x="3012" y="1697"/>
              <a:ext cx="96" cy="9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8311" name="Oval 29"/>
            <p:cNvSpPr>
              <a:spLocks noChangeArrowheads="1"/>
            </p:cNvSpPr>
            <p:nvPr/>
          </p:nvSpPr>
          <p:spPr bwMode="auto">
            <a:xfrm>
              <a:off x="3828" y="2321"/>
              <a:ext cx="96" cy="9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8312" name="Oval 30"/>
            <p:cNvSpPr>
              <a:spLocks noChangeArrowheads="1"/>
            </p:cNvSpPr>
            <p:nvPr/>
          </p:nvSpPr>
          <p:spPr bwMode="auto">
            <a:xfrm>
              <a:off x="3828" y="3425"/>
              <a:ext cx="96" cy="9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8313" name="Line 31"/>
            <p:cNvSpPr>
              <a:spLocks noChangeShapeType="1"/>
            </p:cNvSpPr>
            <p:nvPr/>
          </p:nvSpPr>
          <p:spPr bwMode="auto">
            <a:xfrm flipV="1">
              <a:off x="3060" y="1121"/>
              <a:ext cx="816" cy="624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8314" name="Line 32"/>
            <p:cNvSpPr>
              <a:spLocks noChangeShapeType="1"/>
            </p:cNvSpPr>
            <p:nvPr/>
          </p:nvSpPr>
          <p:spPr bwMode="auto">
            <a:xfrm>
              <a:off x="3060" y="1793"/>
              <a:ext cx="816" cy="576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8315" name="Line 33"/>
            <p:cNvSpPr>
              <a:spLocks noChangeShapeType="1"/>
            </p:cNvSpPr>
            <p:nvPr/>
          </p:nvSpPr>
          <p:spPr bwMode="auto">
            <a:xfrm flipH="1">
              <a:off x="3876" y="1793"/>
              <a:ext cx="816" cy="576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8316" name="Line 34"/>
            <p:cNvSpPr>
              <a:spLocks noChangeShapeType="1"/>
            </p:cNvSpPr>
            <p:nvPr/>
          </p:nvSpPr>
          <p:spPr bwMode="auto">
            <a:xfrm>
              <a:off x="3876" y="2369"/>
              <a:ext cx="0" cy="1056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10659" name="Text Box 35"/>
            <p:cNvSpPr txBox="1">
              <a:spLocks noChangeArrowheads="1"/>
            </p:cNvSpPr>
            <p:nvPr/>
          </p:nvSpPr>
          <p:spPr bwMode="auto">
            <a:xfrm>
              <a:off x="3876" y="2513"/>
              <a:ext cx="240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>
              <a:lvl1pPr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SzTx/>
                <a:defRPr/>
              </a:pPr>
              <a:r>
                <a:rPr lang="en-US" altLang="zh-CN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ea typeface="宋体" charset="0"/>
                  <a:cs typeface="宋体" charset="0"/>
                </a:rPr>
                <a:t>b</a:t>
              </a:r>
              <a:endParaRPr lang="en-US" altLang="zh-CN" b="0" smtClean="0">
                <a:solidFill>
                  <a:schemeClr val="tx1"/>
                </a:solidFill>
                <a:ea typeface="宋体" charset="0"/>
                <a:cs typeface="宋体" charset="0"/>
              </a:endParaRPr>
            </a:p>
          </p:txBody>
        </p:sp>
        <p:sp>
          <p:nvSpPr>
            <p:cNvPr id="410660" name="Text Box 36"/>
            <p:cNvSpPr txBox="1">
              <a:spLocks noChangeArrowheads="1"/>
            </p:cNvSpPr>
            <p:nvPr/>
          </p:nvSpPr>
          <p:spPr bwMode="auto">
            <a:xfrm>
              <a:off x="4116" y="1841"/>
              <a:ext cx="240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>
              <a:lvl1pPr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SzTx/>
                <a:defRPr/>
              </a:pPr>
              <a:r>
                <a:rPr lang="en-US" altLang="zh-CN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ea typeface="宋体" charset="0"/>
                  <a:cs typeface="宋体" charset="0"/>
                </a:rPr>
                <a:t>f</a:t>
              </a:r>
              <a:endParaRPr lang="en-US" altLang="zh-CN" b="0" smtClean="0">
                <a:solidFill>
                  <a:schemeClr val="tx1"/>
                </a:solidFill>
                <a:ea typeface="宋体" charset="0"/>
                <a:cs typeface="宋体" charset="0"/>
              </a:endParaRPr>
            </a:p>
          </p:txBody>
        </p:sp>
        <p:sp>
          <p:nvSpPr>
            <p:cNvPr id="410661" name="Text Box 37"/>
            <p:cNvSpPr txBox="1">
              <a:spLocks noChangeArrowheads="1"/>
            </p:cNvSpPr>
            <p:nvPr/>
          </p:nvSpPr>
          <p:spPr bwMode="auto">
            <a:xfrm>
              <a:off x="3396" y="1745"/>
              <a:ext cx="240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>
              <a:lvl1pPr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SzTx/>
                <a:defRPr/>
              </a:pPr>
              <a:r>
                <a:rPr lang="en-US" altLang="zh-CN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ea typeface="宋体" charset="0"/>
                  <a:cs typeface="宋体" charset="0"/>
                </a:rPr>
                <a:t>d</a:t>
              </a:r>
              <a:endParaRPr lang="en-US" altLang="zh-CN" b="0" smtClean="0">
                <a:solidFill>
                  <a:schemeClr val="tx1"/>
                </a:solidFill>
                <a:ea typeface="宋体" charset="0"/>
                <a:cs typeface="宋体" charset="0"/>
              </a:endParaRPr>
            </a:p>
          </p:txBody>
        </p:sp>
        <p:sp>
          <p:nvSpPr>
            <p:cNvPr id="410662" name="Text Box 38"/>
            <p:cNvSpPr txBox="1">
              <a:spLocks noChangeArrowheads="1"/>
            </p:cNvSpPr>
            <p:nvPr/>
          </p:nvSpPr>
          <p:spPr bwMode="auto">
            <a:xfrm>
              <a:off x="3204" y="1073"/>
              <a:ext cx="240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>
              <a:lvl1pPr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SzTx/>
                <a:defRPr/>
              </a:pPr>
              <a:r>
                <a:rPr lang="en-US" altLang="zh-CN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ea typeface="宋体" charset="0"/>
                  <a:cs typeface="宋体" charset="0"/>
                </a:rPr>
                <a:t>g</a:t>
              </a:r>
              <a:endParaRPr lang="en-US" altLang="zh-CN" b="0" smtClean="0">
                <a:solidFill>
                  <a:schemeClr val="tx1"/>
                </a:solidFill>
                <a:ea typeface="宋体" charset="0"/>
                <a:cs typeface="宋体" charset="0"/>
              </a:endParaRPr>
            </a:p>
          </p:txBody>
        </p:sp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650" name="Rectangle 2" descr="Large confetti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dirty="0">
                <a:latin typeface="Times New Roman" charset="0"/>
                <a:ea typeface="宋体" charset="0"/>
              </a:rPr>
              <a:t>图的支撑树不唯一</a:t>
            </a: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4781550" y="1698625"/>
            <a:ext cx="2743200" cy="3962400"/>
            <a:chOff x="3012" y="1070"/>
            <a:chExt cx="1728" cy="2496"/>
          </a:xfrm>
        </p:grpSpPr>
        <p:sp>
          <p:nvSpPr>
            <p:cNvPr id="99353" name="Oval 4"/>
            <p:cNvSpPr>
              <a:spLocks noChangeArrowheads="1"/>
            </p:cNvSpPr>
            <p:nvPr/>
          </p:nvSpPr>
          <p:spPr bwMode="auto">
            <a:xfrm>
              <a:off x="3828" y="1070"/>
              <a:ext cx="96" cy="9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9354" name="Oval 5"/>
            <p:cNvSpPr>
              <a:spLocks noChangeArrowheads="1"/>
            </p:cNvSpPr>
            <p:nvPr/>
          </p:nvSpPr>
          <p:spPr bwMode="auto">
            <a:xfrm>
              <a:off x="4644" y="1742"/>
              <a:ext cx="96" cy="9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9355" name="Oval 6"/>
            <p:cNvSpPr>
              <a:spLocks noChangeArrowheads="1"/>
            </p:cNvSpPr>
            <p:nvPr/>
          </p:nvSpPr>
          <p:spPr bwMode="auto">
            <a:xfrm>
              <a:off x="3012" y="1742"/>
              <a:ext cx="96" cy="9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9356" name="Oval 7"/>
            <p:cNvSpPr>
              <a:spLocks noChangeArrowheads="1"/>
            </p:cNvSpPr>
            <p:nvPr/>
          </p:nvSpPr>
          <p:spPr bwMode="auto">
            <a:xfrm>
              <a:off x="3828" y="2366"/>
              <a:ext cx="96" cy="9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9357" name="Oval 8"/>
            <p:cNvSpPr>
              <a:spLocks noChangeArrowheads="1"/>
            </p:cNvSpPr>
            <p:nvPr/>
          </p:nvSpPr>
          <p:spPr bwMode="auto">
            <a:xfrm>
              <a:off x="3828" y="3470"/>
              <a:ext cx="96" cy="9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9358" name="Line 9"/>
            <p:cNvSpPr>
              <a:spLocks noChangeShapeType="1"/>
            </p:cNvSpPr>
            <p:nvPr/>
          </p:nvSpPr>
          <p:spPr bwMode="auto">
            <a:xfrm>
              <a:off x="3876" y="1118"/>
              <a:ext cx="0" cy="1248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9359" name="Line 10"/>
            <p:cNvSpPr>
              <a:spLocks noChangeShapeType="1"/>
            </p:cNvSpPr>
            <p:nvPr/>
          </p:nvSpPr>
          <p:spPr bwMode="auto">
            <a:xfrm>
              <a:off x="3060" y="1838"/>
              <a:ext cx="816" cy="576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9360" name="Line 11"/>
            <p:cNvSpPr>
              <a:spLocks noChangeShapeType="1"/>
            </p:cNvSpPr>
            <p:nvPr/>
          </p:nvSpPr>
          <p:spPr bwMode="auto">
            <a:xfrm>
              <a:off x="3876" y="2414"/>
              <a:ext cx="0" cy="1056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9361" name="Line 12"/>
            <p:cNvSpPr>
              <a:spLocks noChangeShapeType="1"/>
            </p:cNvSpPr>
            <p:nvPr/>
          </p:nvSpPr>
          <p:spPr bwMode="auto">
            <a:xfrm flipH="1">
              <a:off x="3876" y="1790"/>
              <a:ext cx="816" cy="1776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11661" name="Text Box 13"/>
            <p:cNvSpPr txBox="1">
              <a:spLocks noChangeArrowheads="1"/>
            </p:cNvSpPr>
            <p:nvPr/>
          </p:nvSpPr>
          <p:spPr bwMode="auto">
            <a:xfrm>
              <a:off x="3876" y="2558"/>
              <a:ext cx="240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>
              <a:lvl1pPr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SzTx/>
                <a:defRPr/>
              </a:pPr>
              <a:r>
                <a:rPr lang="en-US" altLang="zh-CN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ea typeface="宋体" charset="0"/>
                  <a:cs typeface="宋体" charset="0"/>
                </a:rPr>
                <a:t>b</a:t>
              </a:r>
              <a:endParaRPr lang="en-US" altLang="zh-CN" b="0" smtClean="0">
                <a:solidFill>
                  <a:schemeClr val="tx1"/>
                </a:solidFill>
                <a:ea typeface="宋体" charset="0"/>
                <a:cs typeface="宋体" charset="0"/>
              </a:endParaRPr>
            </a:p>
          </p:txBody>
        </p:sp>
        <p:sp>
          <p:nvSpPr>
            <p:cNvPr id="411662" name="Text Box 14"/>
            <p:cNvSpPr txBox="1">
              <a:spLocks noChangeArrowheads="1"/>
            </p:cNvSpPr>
            <p:nvPr/>
          </p:nvSpPr>
          <p:spPr bwMode="auto">
            <a:xfrm>
              <a:off x="4308" y="2894"/>
              <a:ext cx="240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>
              <a:lvl1pPr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SzTx/>
                <a:defRPr/>
              </a:pPr>
              <a:r>
                <a:rPr lang="en-US" altLang="zh-CN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ea typeface="宋体" charset="0"/>
                  <a:cs typeface="宋体" charset="0"/>
                </a:rPr>
                <a:t>c</a:t>
              </a:r>
              <a:endParaRPr lang="en-US" altLang="zh-CN" b="0" smtClean="0">
                <a:solidFill>
                  <a:schemeClr val="tx1"/>
                </a:solidFill>
                <a:ea typeface="宋体" charset="0"/>
                <a:cs typeface="宋体" charset="0"/>
              </a:endParaRPr>
            </a:p>
          </p:txBody>
        </p:sp>
        <p:sp>
          <p:nvSpPr>
            <p:cNvPr id="411663" name="Text Box 15"/>
            <p:cNvSpPr txBox="1">
              <a:spLocks noChangeArrowheads="1"/>
            </p:cNvSpPr>
            <p:nvPr/>
          </p:nvSpPr>
          <p:spPr bwMode="auto">
            <a:xfrm>
              <a:off x="3876" y="1550"/>
              <a:ext cx="240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>
              <a:lvl1pPr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SzTx/>
                <a:defRPr/>
              </a:pPr>
              <a:r>
                <a:rPr lang="en-US" altLang="zh-CN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ea typeface="宋体" charset="0"/>
                  <a:cs typeface="宋体" charset="0"/>
                </a:rPr>
                <a:t>e</a:t>
              </a:r>
              <a:endParaRPr lang="en-US" altLang="zh-CN" b="0" smtClean="0">
                <a:solidFill>
                  <a:schemeClr val="tx1"/>
                </a:solidFill>
                <a:ea typeface="宋体" charset="0"/>
                <a:cs typeface="宋体" charset="0"/>
              </a:endParaRPr>
            </a:p>
          </p:txBody>
        </p:sp>
        <p:sp>
          <p:nvSpPr>
            <p:cNvPr id="411664" name="Text Box 16"/>
            <p:cNvSpPr txBox="1">
              <a:spLocks noChangeArrowheads="1"/>
            </p:cNvSpPr>
            <p:nvPr/>
          </p:nvSpPr>
          <p:spPr bwMode="auto">
            <a:xfrm>
              <a:off x="3396" y="1790"/>
              <a:ext cx="240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>
              <a:lvl1pPr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SzTx/>
                <a:defRPr/>
              </a:pPr>
              <a:r>
                <a:rPr lang="en-US" altLang="zh-CN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ea typeface="宋体" charset="0"/>
                  <a:cs typeface="宋体" charset="0"/>
                </a:rPr>
                <a:t>d</a:t>
              </a:r>
              <a:endParaRPr lang="en-US" altLang="zh-CN" b="0" smtClean="0">
                <a:solidFill>
                  <a:schemeClr val="tx1"/>
                </a:solidFill>
                <a:ea typeface="宋体" charset="0"/>
                <a:cs typeface="宋体" charset="0"/>
              </a:endParaRPr>
            </a:p>
          </p:txBody>
        </p:sp>
      </p:grpSp>
      <p:grpSp>
        <p:nvGrpSpPr>
          <p:cNvPr id="99331" name="Group 17"/>
          <p:cNvGrpSpPr>
            <a:grpSpLocks/>
          </p:cNvGrpSpPr>
          <p:nvPr/>
        </p:nvGrpSpPr>
        <p:grpSpPr bwMode="auto">
          <a:xfrm>
            <a:off x="1116013" y="1628775"/>
            <a:ext cx="2743200" cy="3962400"/>
            <a:chOff x="703" y="1039"/>
            <a:chExt cx="1728" cy="2496"/>
          </a:xfrm>
        </p:grpSpPr>
        <p:sp>
          <p:nvSpPr>
            <p:cNvPr id="99332" name="Oval 18"/>
            <p:cNvSpPr>
              <a:spLocks noChangeArrowheads="1"/>
            </p:cNvSpPr>
            <p:nvPr/>
          </p:nvSpPr>
          <p:spPr bwMode="auto">
            <a:xfrm>
              <a:off x="1519" y="1039"/>
              <a:ext cx="96" cy="9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9333" name="Oval 19"/>
            <p:cNvSpPr>
              <a:spLocks noChangeArrowheads="1"/>
            </p:cNvSpPr>
            <p:nvPr/>
          </p:nvSpPr>
          <p:spPr bwMode="auto">
            <a:xfrm>
              <a:off x="2335" y="1711"/>
              <a:ext cx="96" cy="9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9334" name="Oval 20"/>
            <p:cNvSpPr>
              <a:spLocks noChangeArrowheads="1"/>
            </p:cNvSpPr>
            <p:nvPr/>
          </p:nvSpPr>
          <p:spPr bwMode="auto">
            <a:xfrm>
              <a:off x="703" y="1711"/>
              <a:ext cx="96" cy="9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9335" name="Oval 21"/>
            <p:cNvSpPr>
              <a:spLocks noChangeArrowheads="1"/>
            </p:cNvSpPr>
            <p:nvPr/>
          </p:nvSpPr>
          <p:spPr bwMode="auto">
            <a:xfrm>
              <a:off x="1519" y="2335"/>
              <a:ext cx="96" cy="9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9336" name="Oval 22"/>
            <p:cNvSpPr>
              <a:spLocks noChangeArrowheads="1"/>
            </p:cNvSpPr>
            <p:nvPr/>
          </p:nvSpPr>
          <p:spPr bwMode="auto">
            <a:xfrm>
              <a:off x="1519" y="3439"/>
              <a:ext cx="96" cy="9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9337" name="Line 23"/>
            <p:cNvSpPr>
              <a:spLocks noChangeShapeType="1"/>
            </p:cNvSpPr>
            <p:nvPr/>
          </p:nvSpPr>
          <p:spPr bwMode="auto">
            <a:xfrm flipV="1">
              <a:off x="751" y="1135"/>
              <a:ext cx="816" cy="624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9338" name="Line 24"/>
            <p:cNvSpPr>
              <a:spLocks noChangeShapeType="1"/>
            </p:cNvSpPr>
            <p:nvPr/>
          </p:nvSpPr>
          <p:spPr bwMode="auto">
            <a:xfrm>
              <a:off x="1615" y="1135"/>
              <a:ext cx="768" cy="624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9339" name="Line 25"/>
            <p:cNvSpPr>
              <a:spLocks noChangeShapeType="1"/>
            </p:cNvSpPr>
            <p:nvPr/>
          </p:nvSpPr>
          <p:spPr bwMode="auto">
            <a:xfrm>
              <a:off x="1567" y="1087"/>
              <a:ext cx="0" cy="1248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9340" name="Line 26"/>
            <p:cNvSpPr>
              <a:spLocks noChangeShapeType="1"/>
            </p:cNvSpPr>
            <p:nvPr/>
          </p:nvSpPr>
          <p:spPr bwMode="auto">
            <a:xfrm>
              <a:off x="751" y="1807"/>
              <a:ext cx="816" cy="576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9341" name="Line 27"/>
            <p:cNvSpPr>
              <a:spLocks noChangeShapeType="1"/>
            </p:cNvSpPr>
            <p:nvPr/>
          </p:nvSpPr>
          <p:spPr bwMode="auto">
            <a:xfrm flipH="1">
              <a:off x="1567" y="1807"/>
              <a:ext cx="816" cy="576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9342" name="Line 28"/>
            <p:cNvSpPr>
              <a:spLocks noChangeShapeType="1"/>
            </p:cNvSpPr>
            <p:nvPr/>
          </p:nvSpPr>
          <p:spPr bwMode="auto">
            <a:xfrm>
              <a:off x="1567" y="2383"/>
              <a:ext cx="0" cy="1056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9343" name="Line 29"/>
            <p:cNvSpPr>
              <a:spLocks noChangeShapeType="1"/>
            </p:cNvSpPr>
            <p:nvPr/>
          </p:nvSpPr>
          <p:spPr bwMode="auto">
            <a:xfrm>
              <a:off x="751" y="1807"/>
              <a:ext cx="816" cy="168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9344" name="Line 30"/>
            <p:cNvSpPr>
              <a:spLocks noChangeShapeType="1"/>
            </p:cNvSpPr>
            <p:nvPr/>
          </p:nvSpPr>
          <p:spPr bwMode="auto">
            <a:xfrm flipH="1">
              <a:off x="1567" y="1759"/>
              <a:ext cx="816" cy="1776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11679" name="Text Box 31"/>
            <p:cNvSpPr txBox="1">
              <a:spLocks noChangeArrowheads="1"/>
            </p:cNvSpPr>
            <p:nvPr/>
          </p:nvSpPr>
          <p:spPr bwMode="auto">
            <a:xfrm>
              <a:off x="1087" y="2863"/>
              <a:ext cx="240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>
              <a:lvl1pPr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SzTx/>
                <a:defRPr/>
              </a:pPr>
              <a:r>
                <a:rPr lang="en-US" altLang="zh-CN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ea typeface="宋体" charset="0"/>
                  <a:cs typeface="宋体" charset="0"/>
                </a:rPr>
                <a:t>a</a:t>
              </a:r>
              <a:endParaRPr lang="en-US" altLang="zh-CN" b="0" smtClean="0">
                <a:solidFill>
                  <a:schemeClr val="tx1"/>
                </a:solidFill>
                <a:ea typeface="宋体" charset="0"/>
                <a:cs typeface="宋体" charset="0"/>
              </a:endParaRPr>
            </a:p>
          </p:txBody>
        </p:sp>
        <p:sp>
          <p:nvSpPr>
            <p:cNvPr id="411680" name="Text Box 32"/>
            <p:cNvSpPr txBox="1">
              <a:spLocks noChangeArrowheads="1"/>
            </p:cNvSpPr>
            <p:nvPr/>
          </p:nvSpPr>
          <p:spPr bwMode="auto">
            <a:xfrm>
              <a:off x="1567" y="2527"/>
              <a:ext cx="240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>
              <a:lvl1pPr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SzTx/>
                <a:defRPr/>
              </a:pPr>
              <a:r>
                <a:rPr lang="en-US" altLang="zh-CN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ea typeface="宋体" charset="0"/>
                  <a:cs typeface="宋体" charset="0"/>
                </a:rPr>
                <a:t>b</a:t>
              </a:r>
              <a:endParaRPr lang="en-US" altLang="zh-CN" b="0" smtClean="0">
                <a:solidFill>
                  <a:schemeClr val="tx1"/>
                </a:solidFill>
                <a:ea typeface="宋体" charset="0"/>
                <a:cs typeface="宋体" charset="0"/>
              </a:endParaRPr>
            </a:p>
          </p:txBody>
        </p:sp>
        <p:sp>
          <p:nvSpPr>
            <p:cNvPr id="411681" name="Text Box 33"/>
            <p:cNvSpPr txBox="1">
              <a:spLocks noChangeArrowheads="1"/>
            </p:cNvSpPr>
            <p:nvPr/>
          </p:nvSpPr>
          <p:spPr bwMode="auto">
            <a:xfrm>
              <a:off x="1999" y="2863"/>
              <a:ext cx="240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>
              <a:lvl1pPr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SzTx/>
                <a:defRPr/>
              </a:pPr>
              <a:r>
                <a:rPr lang="en-US" altLang="zh-CN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ea typeface="宋体" charset="0"/>
                  <a:cs typeface="宋体" charset="0"/>
                </a:rPr>
                <a:t>c</a:t>
              </a:r>
              <a:endParaRPr lang="en-US" altLang="zh-CN" b="0" smtClean="0">
                <a:solidFill>
                  <a:schemeClr val="tx1"/>
                </a:solidFill>
                <a:ea typeface="宋体" charset="0"/>
                <a:cs typeface="宋体" charset="0"/>
              </a:endParaRPr>
            </a:p>
          </p:txBody>
        </p:sp>
        <p:sp>
          <p:nvSpPr>
            <p:cNvPr id="411682" name="Text Box 34"/>
            <p:cNvSpPr txBox="1">
              <a:spLocks noChangeArrowheads="1"/>
            </p:cNvSpPr>
            <p:nvPr/>
          </p:nvSpPr>
          <p:spPr bwMode="auto">
            <a:xfrm>
              <a:off x="1807" y="1855"/>
              <a:ext cx="240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>
              <a:lvl1pPr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SzTx/>
                <a:defRPr/>
              </a:pPr>
              <a:r>
                <a:rPr lang="en-US" altLang="zh-CN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ea typeface="宋体" charset="0"/>
                  <a:cs typeface="宋体" charset="0"/>
                </a:rPr>
                <a:t>f</a:t>
              </a:r>
              <a:endParaRPr lang="en-US" altLang="zh-CN" b="0" smtClean="0">
                <a:solidFill>
                  <a:schemeClr val="tx1"/>
                </a:solidFill>
                <a:ea typeface="宋体" charset="0"/>
                <a:cs typeface="宋体" charset="0"/>
              </a:endParaRPr>
            </a:p>
          </p:txBody>
        </p:sp>
        <p:sp>
          <p:nvSpPr>
            <p:cNvPr id="411683" name="Text Box 35"/>
            <p:cNvSpPr txBox="1">
              <a:spLocks noChangeArrowheads="1"/>
            </p:cNvSpPr>
            <p:nvPr/>
          </p:nvSpPr>
          <p:spPr bwMode="auto">
            <a:xfrm>
              <a:off x="1567" y="1519"/>
              <a:ext cx="240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>
              <a:lvl1pPr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SzTx/>
                <a:defRPr/>
              </a:pPr>
              <a:r>
                <a:rPr lang="en-US" altLang="zh-CN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ea typeface="宋体" charset="0"/>
                  <a:cs typeface="宋体" charset="0"/>
                </a:rPr>
                <a:t>e</a:t>
              </a:r>
              <a:endParaRPr lang="en-US" altLang="zh-CN" b="0" smtClean="0">
                <a:solidFill>
                  <a:schemeClr val="tx1"/>
                </a:solidFill>
                <a:ea typeface="宋体" charset="0"/>
                <a:cs typeface="宋体" charset="0"/>
              </a:endParaRPr>
            </a:p>
          </p:txBody>
        </p:sp>
        <p:sp>
          <p:nvSpPr>
            <p:cNvPr id="411684" name="Text Box 36"/>
            <p:cNvSpPr txBox="1">
              <a:spLocks noChangeArrowheads="1"/>
            </p:cNvSpPr>
            <p:nvPr/>
          </p:nvSpPr>
          <p:spPr bwMode="auto">
            <a:xfrm>
              <a:off x="1087" y="1759"/>
              <a:ext cx="240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>
              <a:lvl1pPr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SzTx/>
                <a:defRPr/>
              </a:pPr>
              <a:r>
                <a:rPr lang="en-US" altLang="zh-CN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ea typeface="宋体" charset="0"/>
                  <a:cs typeface="宋体" charset="0"/>
                </a:rPr>
                <a:t>d</a:t>
              </a:r>
              <a:endParaRPr lang="en-US" altLang="zh-CN" b="0" smtClean="0">
                <a:solidFill>
                  <a:schemeClr val="tx1"/>
                </a:solidFill>
                <a:ea typeface="宋体" charset="0"/>
                <a:cs typeface="宋体" charset="0"/>
              </a:endParaRPr>
            </a:p>
          </p:txBody>
        </p:sp>
        <p:sp>
          <p:nvSpPr>
            <p:cNvPr id="411685" name="Text Box 37"/>
            <p:cNvSpPr txBox="1">
              <a:spLocks noChangeArrowheads="1"/>
            </p:cNvSpPr>
            <p:nvPr/>
          </p:nvSpPr>
          <p:spPr bwMode="auto">
            <a:xfrm>
              <a:off x="1999" y="1087"/>
              <a:ext cx="240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>
              <a:lvl1pPr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SzTx/>
                <a:defRPr/>
              </a:pPr>
              <a:r>
                <a:rPr lang="en-US" altLang="zh-CN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ea typeface="宋体" charset="0"/>
                  <a:cs typeface="宋体" charset="0"/>
                </a:rPr>
                <a:t>h</a:t>
              </a:r>
              <a:endParaRPr lang="en-US" altLang="zh-CN" b="0" smtClean="0">
                <a:solidFill>
                  <a:schemeClr val="tx1"/>
                </a:solidFill>
                <a:ea typeface="宋体" charset="0"/>
                <a:cs typeface="宋体" charset="0"/>
              </a:endParaRPr>
            </a:p>
          </p:txBody>
        </p:sp>
        <p:sp>
          <p:nvSpPr>
            <p:cNvPr id="411686" name="Text Box 38"/>
            <p:cNvSpPr txBox="1">
              <a:spLocks noChangeArrowheads="1"/>
            </p:cNvSpPr>
            <p:nvPr/>
          </p:nvSpPr>
          <p:spPr bwMode="auto">
            <a:xfrm>
              <a:off x="895" y="1087"/>
              <a:ext cx="240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>
              <a:lvl1pPr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SzTx/>
                <a:defRPr/>
              </a:pPr>
              <a:r>
                <a:rPr lang="en-US" altLang="zh-CN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ea typeface="宋体" charset="0"/>
                  <a:cs typeface="宋体" charset="0"/>
                </a:rPr>
                <a:t>g</a:t>
              </a:r>
              <a:endParaRPr lang="en-US" altLang="zh-CN" b="0" smtClean="0">
                <a:solidFill>
                  <a:schemeClr val="tx1"/>
                </a:solidFill>
                <a:ea typeface="宋体" charset="0"/>
                <a:cs typeface="宋体" charset="0"/>
              </a:endParaRPr>
            </a:p>
          </p:txBody>
        </p:sp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674" name="Rectangle 2" descr="Large confetti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dirty="0">
                <a:latin typeface="Times New Roman" charset="0"/>
                <a:ea typeface="宋体" charset="0"/>
              </a:rPr>
              <a:t>图的支撑树不唯一</a:t>
            </a: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4781550" y="1628775"/>
            <a:ext cx="2743200" cy="3962400"/>
            <a:chOff x="3016" y="1116"/>
            <a:chExt cx="1728" cy="2496"/>
          </a:xfrm>
        </p:grpSpPr>
        <p:sp>
          <p:nvSpPr>
            <p:cNvPr id="100377" name="Oval 4"/>
            <p:cNvSpPr>
              <a:spLocks noChangeArrowheads="1"/>
            </p:cNvSpPr>
            <p:nvPr/>
          </p:nvSpPr>
          <p:spPr bwMode="auto">
            <a:xfrm>
              <a:off x="3832" y="1116"/>
              <a:ext cx="96" cy="9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0378" name="Oval 5"/>
            <p:cNvSpPr>
              <a:spLocks noChangeArrowheads="1"/>
            </p:cNvSpPr>
            <p:nvPr/>
          </p:nvSpPr>
          <p:spPr bwMode="auto">
            <a:xfrm>
              <a:off x="4648" y="1788"/>
              <a:ext cx="96" cy="9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0379" name="Oval 6"/>
            <p:cNvSpPr>
              <a:spLocks noChangeArrowheads="1"/>
            </p:cNvSpPr>
            <p:nvPr/>
          </p:nvSpPr>
          <p:spPr bwMode="auto">
            <a:xfrm>
              <a:off x="3016" y="1788"/>
              <a:ext cx="96" cy="9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0380" name="Oval 7"/>
            <p:cNvSpPr>
              <a:spLocks noChangeArrowheads="1"/>
            </p:cNvSpPr>
            <p:nvPr/>
          </p:nvSpPr>
          <p:spPr bwMode="auto">
            <a:xfrm>
              <a:off x="3832" y="2412"/>
              <a:ext cx="96" cy="9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0381" name="Oval 8"/>
            <p:cNvSpPr>
              <a:spLocks noChangeArrowheads="1"/>
            </p:cNvSpPr>
            <p:nvPr/>
          </p:nvSpPr>
          <p:spPr bwMode="auto">
            <a:xfrm>
              <a:off x="3832" y="3516"/>
              <a:ext cx="96" cy="9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0382" name="Line 9"/>
            <p:cNvSpPr>
              <a:spLocks noChangeShapeType="1"/>
            </p:cNvSpPr>
            <p:nvPr/>
          </p:nvSpPr>
          <p:spPr bwMode="auto">
            <a:xfrm>
              <a:off x="3928" y="1212"/>
              <a:ext cx="768" cy="624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0383" name="Line 10"/>
            <p:cNvSpPr>
              <a:spLocks noChangeShapeType="1"/>
            </p:cNvSpPr>
            <p:nvPr/>
          </p:nvSpPr>
          <p:spPr bwMode="auto">
            <a:xfrm>
              <a:off x="3880" y="2460"/>
              <a:ext cx="0" cy="1056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0384" name="Line 11"/>
            <p:cNvSpPr>
              <a:spLocks noChangeShapeType="1"/>
            </p:cNvSpPr>
            <p:nvPr/>
          </p:nvSpPr>
          <p:spPr bwMode="auto">
            <a:xfrm>
              <a:off x="3064" y="1884"/>
              <a:ext cx="816" cy="168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0385" name="Line 12"/>
            <p:cNvSpPr>
              <a:spLocks noChangeShapeType="1"/>
            </p:cNvSpPr>
            <p:nvPr/>
          </p:nvSpPr>
          <p:spPr bwMode="auto">
            <a:xfrm flipH="1">
              <a:off x="3880" y="1836"/>
              <a:ext cx="816" cy="1776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12685" name="Text Box 13"/>
            <p:cNvSpPr txBox="1">
              <a:spLocks noChangeArrowheads="1"/>
            </p:cNvSpPr>
            <p:nvPr/>
          </p:nvSpPr>
          <p:spPr bwMode="auto">
            <a:xfrm>
              <a:off x="3400" y="2940"/>
              <a:ext cx="240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>
              <a:lvl1pPr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SzTx/>
                <a:defRPr/>
              </a:pPr>
              <a:r>
                <a:rPr lang="en-US" altLang="zh-CN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ea typeface="宋体" charset="0"/>
                  <a:cs typeface="宋体" charset="0"/>
                </a:rPr>
                <a:t>a</a:t>
              </a:r>
              <a:endParaRPr lang="en-US" altLang="zh-CN" b="0" smtClean="0">
                <a:solidFill>
                  <a:schemeClr val="tx1"/>
                </a:solidFill>
                <a:ea typeface="宋体" charset="0"/>
                <a:cs typeface="宋体" charset="0"/>
              </a:endParaRPr>
            </a:p>
          </p:txBody>
        </p:sp>
        <p:sp>
          <p:nvSpPr>
            <p:cNvPr id="412686" name="Text Box 14"/>
            <p:cNvSpPr txBox="1">
              <a:spLocks noChangeArrowheads="1"/>
            </p:cNvSpPr>
            <p:nvPr/>
          </p:nvSpPr>
          <p:spPr bwMode="auto">
            <a:xfrm>
              <a:off x="3880" y="2604"/>
              <a:ext cx="240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>
              <a:lvl1pPr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SzTx/>
                <a:defRPr/>
              </a:pPr>
              <a:r>
                <a:rPr lang="en-US" altLang="zh-CN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ea typeface="宋体" charset="0"/>
                  <a:cs typeface="宋体" charset="0"/>
                </a:rPr>
                <a:t>b</a:t>
              </a:r>
              <a:endParaRPr lang="en-US" altLang="zh-CN" b="0" smtClean="0">
                <a:solidFill>
                  <a:schemeClr val="tx1"/>
                </a:solidFill>
                <a:ea typeface="宋体" charset="0"/>
                <a:cs typeface="宋体" charset="0"/>
              </a:endParaRPr>
            </a:p>
          </p:txBody>
        </p:sp>
        <p:sp>
          <p:nvSpPr>
            <p:cNvPr id="412687" name="Text Box 15"/>
            <p:cNvSpPr txBox="1">
              <a:spLocks noChangeArrowheads="1"/>
            </p:cNvSpPr>
            <p:nvPr/>
          </p:nvSpPr>
          <p:spPr bwMode="auto">
            <a:xfrm>
              <a:off x="4312" y="2940"/>
              <a:ext cx="240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>
              <a:lvl1pPr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SzTx/>
                <a:defRPr/>
              </a:pPr>
              <a:r>
                <a:rPr lang="en-US" altLang="zh-CN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ea typeface="宋体" charset="0"/>
                  <a:cs typeface="宋体" charset="0"/>
                </a:rPr>
                <a:t>c</a:t>
              </a:r>
              <a:endParaRPr lang="en-US" altLang="zh-CN" b="0" smtClean="0">
                <a:solidFill>
                  <a:schemeClr val="tx1"/>
                </a:solidFill>
                <a:ea typeface="宋体" charset="0"/>
                <a:cs typeface="宋体" charset="0"/>
              </a:endParaRPr>
            </a:p>
          </p:txBody>
        </p:sp>
        <p:sp>
          <p:nvSpPr>
            <p:cNvPr id="412688" name="Text Box 16"/>
            <p:cNvSpPr txBox="1">
              <a:spLocks noChangeArrowheads="1"/>
            </p:cNvSpPr>
            <p:nvPr/>
          </p:nvSpPr>
          <p:spPr bwMode="auto">
            <a:xfrm>
              <a:off x="4312" y="1164"/>
              <a:ext cx="240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>
              <a:lvl1pPr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SzTx/>
                <a:defRPr/>
              </a:pPr>
              <a:r>
                <a:rPr lang="en-US" altLang="zh-CN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ea typeface="宋体" charset="0"/>
                  <a:cs typeface="宋体" charset="0"/>
                </a:rPr>
                <a:t>h</a:t>
              </a:r>
              <a:endParaRPr lang="en-US" altLang="zh-CN" b="0" smtClean="0">
                <a:solidFill>
                  <a:schemeClr val="tx1"/>
                </a:solidFill>
                <a:ea typeface="宋体" charset="0"/>
                <a:cs typeface="宋体" charset="0"/>
              </a:endParaRPr>
            </a:p>
          </p:txBody>
        </p:sp>
      </p:grpSp>
      <p:grpSp>
        <p:nvGrpSpPr>
          <p:cNvPr id="100355" name="Group 17"/>
          <p:cNvGrpSpPr>
            <a:grpSpLocks/>
          </p:cNvGrpSpPr>
          <p:nvPr/>
        </p:nvGrpSpPr>
        <p:grpSpPr bwMode="auto">
          <a:xfrm>
            <a:off x="1116013" y="1630363"/>
            <a:ext cx="2743200" cy="3962400"/>
            <a:chOff x="703" y="1039"/>
            <a:chExt cx="1728" cy="2496"/>
          </a:xfrm>
        </p:grpSpPr>
        <p:sp>
          <p:nvSpPr>
            <p:cNvPr id="100356" name="Oval 18"/>
            <p:cNvSpPr>
              <a:spLocks noChangeArrowheads="1"/>
            </p:cNvSpPr>
            <p:nvPr/>
          </p:nvSpPr>
          <p:spPr bwMode="auto">
            <a:xfrm>
              <a:off x="1519" y="1039"/>
              <a:ext cx="96" cy="9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0357" name="Oval 19"/>
            <p:cNvSpPr>
              <a:spLocks noChangeArrowheads="1"/>
            </p:cNvSpPr>
            <p:nvPr/>
          </p:nvSpPr>
          <p:spPr bwMode="auto">
            <a:xfrm>
              <a:off x="2335" y="1711"/>
              <a:ext cx="96" cy="9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0358" name="Oval 20"/>
            <p:cNvSpPr>
              <a:spLocks noChangeArrowheads="1"/>
            </p:cNvSpPr>
            <p:nvPr/>
          </p:nvSpPr>
          <p:spPr bwMode="auto">
            <a:xfrm>
              <a:off x="703" y="1711"/>
              <a:ext cx="96" cy="9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0359" name="Oval 21"/>
            <p:cNvSpPr>
              <a:spLocks noChangeArrowheads="1"/>
            </p:cNvSpPr>
            <p:nvPr/>
          </p:nvSpPr>
          <p:spPr bwMode="auto">
            <a:xfrm>
              <a:off x="1519" y="2335"/>
              <a:ext cx="96" cy="9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0360" name="Oval 22"/>
            <p:cNvSpPr>
              <a:spLocks noChangeArrowheads="1"/>
            </p:cNvSpPr>
            <p:nvPr/>
          </p:nvSpPr>
          <p:spPr bwMode="auto">
            <a:xfrm>
              <a:off x="1519" y="3439"/>
              <a:ext cx="96" cy="9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0361" name="Line 23"/>
            <p:cNvSpPr>
              <a:spLocks noChangeShapeType="1"/>
            </p:cNvSpPr>
            <p:nvPr/>
          </p:nvSpPr>
          <p:spPr bwMode="auto">
            <a:xfrm flipV="1">
              <a:off x="751" y="1135"/>
              <a:ext cx="816" cy="624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0362" name="Line 24"/>
            <p:cNvSpPr>
              <a:spLocks noChangeShapeType="1"/>
            </p:cNvSpPr>
            <p:nvPr/>
          </p:nvSpPr>
          <p:spPr bwMode="auto">
            <a:xfrm>
              <a:off x="1615" y="1135"/>
              <a:ext cx="768" cy="624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0363" name="Line 25"/>
            <p:cNvSpPr>
              <a:spLocks noChangeShapeType="1"/>
            </p:cNvSpPr>
            <p:nvPr/>
          </p:nvSpPr>
          <p:spPr bwMode="auto">
            <a:xfrm>
              <a:off x="1567" y="1087"/>
              <a:ext cx="0" cy="1248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0364" name="Line 26"/>
            <p:cNvSpPr>
              <a:spLocks noChangeShapeType="1"/>
            </p:cNvSpPr>
            <p:nvPr/>
          </p:nvSpPr>
          <p:spPr bwMode="auto">
            <a:xfrm>
              <a:off x="751" y="1807"/>
              <a:ext cx="816" cy="576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0365" name="Line 27"/>
            <p:cNvSpPr>
              <a:spLocks noChangeShapeType="1"/>
            </p:cNvSpPr>
            <p:nvPr/>
          </p:nvSpPr>
          <p:spPr bwMode="auto">
            <a:xfrm flipH="1">
              <a:off x="1567" y="1807"/>
              <a:ext cx="816" cy="576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0366" name="Line 28"/>
            <p:cNvSpPr>
              <a:spLocks noChangeShapeType="1"/>
            </p:cNvSpPr>
            <p:nvPr/>
          </p:nvSpPr>
          <p:spPr bwMode="auto">
            <a:xfrm>
              <a:off x="1567" y="2383"/>
              <a:ext cx="0" cy="1056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0367" name="Line 29"/>
            <p:cNvSpPr>
              <a:spLocks noChangeShapeType="1"/>
            </p:cNvSpPr>
            <p:nvPr/>
          </p:nvSpPr>
          <p:spPr bwMode="auto">
            <a:xfrm>
              <a:off x="751" y="1807"/>
              <a:ext cx="816" cy="168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0368" name="Line 30"/>
            <p:cNvSpPr>
              <a:spLocks noChangeShapeType="1"/>
            </p:cNvSpPr>
            <p:nvPr/>
          </p:nvSpPr>
          <p:spPr bwMode="auto">
            <a:xfrm flipH="1">
              <a:off x="1567" y="1759"/>
              <a:ext cx="816" cy="1776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12703" name="Text Box 31"/>
            <p:cNvSpPr txBox="1">
              <a:spLocks noChangeArrowheads="1"/>
            </p:cNvSpPr>
            <p:nvPr/>
          </p:nvSpPr>
          <p:spPr bwMode="auto">
            <a:xfrm>
              <a:off x="1087" y="2863"/>
              <a:ext cx="240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>
              <a:lvl1pPr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SzTx/>
                <a:defRPr/>
              </a:pPr>
              <a:r>
                <a:rPr lang="en-US" altLang="zh-CN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ea typeface="宋体" charset="0"/>
                  <a:cs typeface="宋体" charset="0"/>
                </a:rPr>
                <a:t>a</a:t>
              </a:r>
              <a:endParaRPr lang="en-US" altLang="zh-CN" b="0" smtClean="0">
                <a:solidFill>
                  <a:schemeClr val="tx1"/>
                </a:solidFill>
                <a:ea typeface="宋体" charset="0"/>
                <a:cs typeface="宋体" charset="0"/>
              </a:endParaRPr>
            </a:p>
          </p:txBody>
        </p:sp>
        <p:sp>
          <p:nvSpPr>
            <p:cNvPr id="412704" name="Text Box 32"/>
            <p:cNvSpPr txBox="1">
              <a:spLocks noChangeArrowheads="1"/>
            </p:cNvSpPr>
            <p:nvPr/>
          </p:nvSpPr>
          <p:spPr bwMode="auto">
            <a:xfrm>
              <a:off x="1567" y="2527"/>
              <a:ext cx="240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>
              <a:lvl1pPr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SzTx/>
                <a:defRPr/>
              </a:pPr>
              <a:r>
                <a:rPr lang="en-US" altLang="zh-CN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ea typeface="宋体" charset="0"/>
                  <a:cs typeface="宋体" charset="0"/>
                </a:rPr>
                <a:t>b</a:t>
              </a:r>
              <a:endParaRPr lang="en-US" altLang="zh-CN" b="0" smtClean="0">
                <a:solidFill>
                  <a:schemeClr val="tx1"/>
                </a:solidFill>
                <a:ea typeface="宋体" charset="0"/>
                <a:cs typeface="宋体" charset="0"/>
              </a:endParaRPr>
            </a:p>
          </p:txBody>
        </p:sp>
        <p:sp>
          <p:nvSpPr>
            <p:cNvPr id="412705" name="Text Box 33"/>
            <p:cNvSpPr txBox="1">
              <a:spLocks noChangeArrowheads="1"/>
            </p:cNvSpPr>
            <p:nvPr/>
          </p:nvSpPr>
          <p:spPr bwMode="auto">
            <a:xfrm>
              <a:off x="1999" y="2863"/>
              <a:ext cx="240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>
              <a:lvl1pPr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SzTx/>
                <a:defRPr/>
              </a:pPr>
              <a:r>
                <a:rPr lang="en-US" altLang="zh-CN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ea typeface="宋体" charset="0"/>
                  <a:cs typeface="宋体" charset="0"/>
                </a:rPr>
                <a:t>c</a:t>
              </a:r>
              <a:endParaRPr lang="en-US" altLang="zh-CN" b="0" smtClean="0">
                <a:solidFill>
                  <a:schemeClr val="tx1"/>
                </a:solidFill>
                <a:ea typeface="宋体" charset="0"/>
                <a:cs typeface="宋体" charset="0"/>
              </a:endParaRPr>
            </a:p>
          </p:txBody>
        </p:sp>
        <p:sp>
          <p:nvSpPr>
            <p:cNvPr id="412706" name="Text Box 34"/>
            <p:cNvSpPr txBox="1">
              <a:spLocks noChangeArrowheads="1"/>
            </p:cNvSpPr>
            <p:nvPr/>
          </p:nvSpPr>
          <p:spPr bwMode="auto">
            <a:xfrm>
              <a:off x="1807" y="1855"/>
              <a:ext cx="240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>
              <a:lvl1pPr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SzTx/>
                <a:defRPr/>
              </a:pPr>
              <a:r>
                <a:rPr lang="en-US" altLang="zh-CN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ea typeface="宋体" charset="0"/>
                  <a:cs typeface="宋体" charset="0"/>
                </a:rPr>
                <a:t>f</a:t>
              </a:r>
              <a:endParaRPr lang="en-US" altLang="zh-CN" b="0" smtClean="0">
                <a:solidFill>
                  <a:schemeClr val="tx1"/>
                </a:solidFill>
                <a:ea typeface="宋体" charset="0"/>
                <a:cs typeface="宋体" charset="0"/>
              </a:endParaRPr>
            </a:p>
          </p:txBody>
        </p:sp>
        <p:sp>
          <p:nvSpPr>
            <p:cNvPr id="412707" name="Text Box 35"/>
            <p:cNvSpPr txBox="1">
              <a:spLocks noChangeArrowheads="1"/>
            </p:cNvSpPr>
            <p:nvPr/>
          </p:nvSpPr>
          <p:spPr bwMode="auto">
            <a:xfrm>
              <a:off x="1567" y="1519"/>
              <a:ext cx="240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>
              <a:lvl1pPr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SzTx/>
                <a:defRPr/>
              </a:pPr>
              <a:r>
                <a:rPr lang="en-US" altLang="zh-CN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ea typeface="宋体" charset="0"/>
                  <a:cs typeface="宋体" charset="0"/>
                </a:rPr>
                <a:t>e</a:t>
              </a:r>
              <a:endParaRPr lang="en-US" altLang="zh-CN" b="0" smtClean="0">
                <a:solidFill>
                  <a:schemeClr val="tx1"/>
                </a:solidFill>
                <a:ea typeface="宋体" charset="0"/>
                <a:cs typeface="宋体" charset="0"/>
              </a:endParaRPr>
            </a:p>
          </p:txBody>
        </p:sp>
        <p:sp>
          <p:nvSpPr>
            <p:cNvPr id="412708" name="Text Box 36"/>
            <p:cNvSpPr txBox="1">
              <a:spLocks noChangeArrowheads="1"/>
            </p:cNvSpPr>
            <p:nvPr/>
          </p:nvSpPr>
          <p:spPr bwMode="auto">
            <a:xfrm>
              <a:off x="1087" y="1759"/>
              <a:ext cx="240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>
              <a:lvl1pPr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SzTx/>
                <a:defRPr/>
              </a:pPr>
              <a:r>
                <a:rPr lang="en-US" altLang="zh-CN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ea typeface="宋体" charset="0"/>
                  <a:cs typeface="宋体" charset="0"/>
                </a:rPr>
                <a:t>d</a:t>
              </a:r>
              <a:endParaRPr lang="en-US" altLang="zh-CN" b="0" smtClean="0">
                <a:solidFill>
                  <a:schemeClr val="tx1"/>
                </a:solidFill>
                <a:ea typeface="宋体" charset="0"/>
                <a:cs typeface="宋体" charset="0"/>
              </a:endParaRPr>
            </a:p>
          </p:txBody>
        </p:sp>
        <p:sp>
          <p:nvSpPr>
            <p:cNvPr id="412709" name="Text Box 37"/>
            <p:cNvSpPr txBox="1">
              <a:spLocks noChangeArrowheads="1"/>
            </p:cNvSpPr>
            <p:nvPr/>
          </p:nvSpPr>
          <p:spPr bwMode="auto">
            <a:xfrm>
              <a:off x="1999" y="1087"/>
              <a:ext cx="240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>
              <a:lvl1pPr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SzTx/>
                <a:defRPr/>
              </a:pPr>
              <a:r>
                <a:rPr lang="en-US" altLang="zh-CN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ea typeface="宋体" charset="0"/>
                  <a:cs typeface="宋体" charset="0"/>
                </a:rPr>
                <a:t>h</a:t>
              </a:r>
              <a:endParaRPr lang="en-US" altLang="zh-CN" b="0" smtClean="0">
                <a:solidFill>
                  <a:schemeClr val="tx1"/>
                </a:solidFill>
                <a:ea typeface="宋体" charset="0"/>
                <a:cs typeface="宋体" charset="0"/>
              </a:endParaRPr>
            </a:p>
          </p:txBody>
        </p:sp>
        <p:sp>
          <p:nvSpPr>
            <p:cNvPr id="412710" name="Text Box 38"/>
            <p:cNvSpPr txBox="1">
              <a:spLocks noChangeArrowheads="1"/>
            </p:cNvSpPr>
            <p:nvPr/>
          </p:nvSpPr>
          <p:spPr bwMode="auto">
            <a:xfrm>
              <a:off x="895" y="1087"/>
              <a:ext cx="240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>
              <a:lvl1pPr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SzTx/>
                <a:defRPr/>
              </a:pPr>
              <a:r>
                <a:rPr lang="en-US" altLang="zh-CN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ea typeface="宋体" charset="0"/>
                  <a:cs typeface="宋体" charset="0"/>
                </a:rPr>
                <a:t>g</a:t>
              </a:r>
              <a:endParaRPr lang="en-US" altLang="zh-CN" b="0" smtClean="0">
                <a:solidFill>
                  <a:schemeClr val="tx1"/>
                </a:solidFill>
                <a:ea typeface="宋体" charset="0"/>
                <a:cs typeface="宋体" charset="0"/>
              </a:endParaRPr>
            </a:p>
          </p:txBody>
        </p:sp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78" name="Rectangle 2" descr="Large confetti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>
                <a:latin typeface="Times New Roman" charset="0"/>
                <a:ea typeface="宋体" charset="0"/>
              </a:rPr>
              <a:t>图的基本概念与模型</a:t>
            </a:r>
          </a:p>
        </p:txBody>
      </p:sp>
      <p:sp>
        <p:nvSpPr>
          <p:cNvPr id="2355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9388" y="1052513"/>
            <a:ext cx="8135937" cy="1368425"/>
          </a:xfrm>
        </p:spPr>
        <p:txBody>
          <a:bodyPr/>
          <a:lstStyle/>
          <a:p>
            <a:pPr marL="0" indent="0" eaLnBrk="1" hangingPunct="1">
              <a:lnSpc>
                <a:spcPct val="130000"/>
              </a:lnSpc>
              <a:buFontTx/>
              <a:buNone/>
            </a:pPr>
            <a:r>
              <a:rPr lang="zh-CN" altLang="en-US">
                <a:latin typeface="Times New Roman" charset="0"/>
                <a:ea typeface="华文细黑" charset="0"/>
              </a:rPr>
              <a:t>定义</a:t>
            </a:r>
            <a:r>
              <a:rPr lang="en-US" altLang="zh-CN">
                <a:latin typeface="Times New Roman" charset="0"/>
                <a:ea typeface="华文细黑" charset="0"/>
              </a:rPr>
              <a:t>: </a:t>
            </a:r>
            <a:r>
              <a:rPr lang="zh-CN" altLang="en-US">
                <a:latin typeface="Times New Roman" charset="0"/>
                <a:ea typeface="华文细黑" charset="0"/>
              </a:rPr>
              <a:t>图中的点用</a:t>
            </a:r>
            <a:r>
              <a:rPr lang="en-US" altLang="zh-CN">
                <a:latin typeface="Times New Roman" charset="0"/>
                <a:ea typeface="华文细黑" charset="0"/>
              </a:rPr>
              <a:t>v</a:t>
            </a:r>
            <a:r>
              <a:rPr lang="zh-CN" altLang="en-US">
                <a:latin typeface="Times New Roman" charset="0"/>
                <a:ea typeface="华文细黑" charset="0"/>
              </a:rPr>
              <a:t>表示，边用</a:t>
            </a:r>
            <a:r>
              <a:rPr lang="en-US" altLang="zh-CN">
                <a:latin typeface="Times New Roman" charset="0"/>
                <a:ea typeface="华文细黑" charset="0"/>
              </a:rPr>
              <a:t>e</a:t>
            </a:r>
            <a:r>
              <a:rPr lang="zh-CN" altLang="en-US">
                <a:latin typeface="Times New Roman" charset="0"/>
                <a:ea typeface="华文细黑" charset="0"/>
              </a:rPr>
              <a:t>表示。对每条边可用它所连接的点表示，记作：</a:t>
            </a:r>
            <a:r>
              <a:rPr lang="en-US" altLang="zh-CN">
                <a:latin typeface="Times New Roman" charset="0"/>
                <a:ea typeface="华文细黑" charset="0"/>
              </a:rPr>
              <a:t>e</a:t>
            </a:r>
            <a:r>
              <a:rPr lang="en-US" altLang="zh-CN" baseline="-25000">
                <a:latin typeface="Times New Roman" charset="0"/>
                <a:ea typeface="华文细黑" charset="0"/>
              </a:rPr>
              <a:t>1</a:t>
            </a:r>
            <a:r>
              <a:rPr lang="en-US" altLang="zh-CN">
                <a:latin typeface="Times New Roman" charset="0"/>
                <a:ea typeface="华文细黑" charset="0"/>
              </a:rPr>
              <a:t>=v</a:t>
            </a:r>
            <a:r>
              <a:rPr lang="en-US" altLang="zh-CN" baseline="-25000">
                <a:latin typeface="Times New Roman" charset="0"/>
                <a:ea typeface="华文细黑" charset="0"/>
              </a:rPr>
              <a:t>1</a:t>
            </a:r>
            <a:r>
              <a:rPr lang="en-US" altLang="zh-CN">
                <a:latin typeface="Times New Roman" charset="0"/>
                <a:ea typeface="华文细黑" charset="0"/>
              </a:rPr>
              <a:t>v</a:t>
            </a:r>
            <a:r>
              <a:rPr lang="en-US" altLang="zh-CN" baseline="-25000">
                <a:latin typeface="Times New Roman" charset="0"/>
                <a:ea typeface="华文细黑" charset="0"/>
              </a:rPr>
              <a:t>1</a:t>
            </a:r>
            <a:r>
              <a:rPr lang="en-US" altLang="zh-CN">
                <a:latin typeface="Times New Roman" charset="0"/>
                <a:ea typeface="华文细黑" charset="0"/>
              </a:rPr>
              <a:t>; e</a:t>
            </a:r>
            <a:r>
              <a:rPr lang="en-US" altLang="zh-CN" baseline="-25000">
                <a:latin typeface="Times New Roman" charset="0"/>
                <a:ea typeface="华文细黑" charset="0"/>
              </a:rPr>
              <a:t>2</a:t>
            </a:r>
            <a:r>
              <a:rPr lang="en-US" altLang="zh-CN">
                <a:latin typeface="Times New Roman" charset="0"/>
                <a:ea typeface="华文细黑" charset="0"/>
              </a:rPr>
              <a:t>=v</a:t>
            </a:r>
            <a:r>
              <a:rPr lang="en-US" altLang="zh-CN" baseline="-25000">
                <a:latin typeface="Times New Roman" charset="0"/>
                <a:ea typeface="华文细黑" charset="0"/>
              </a:rPr>
              <a:t>1</a:t>
            </a:r>
            <a:r>
              <a:rPr lang="en-US" altLang="zh-CN">
                <a:latin typeface="Times New Roman" charset="0"/>
                <a:ea typeface="华文细黑" charset="0"/>
              </a:rPr>
              <a:t>v</a:t>
            </a:r>
            <a:r>
              <a:rPr lang="en-US" altLang="zh-CN" baseline="-25000">
                <a:latin typeface="Times New Roman" charset="0"/>
                <a:ea typeface="华文细黑" charset="0"/>
              </a:rPr>
              <a:t>2</a:t>
            </a:r>
            <a:r>
              <a:rPr lang="en-US" altLang="zh-CN">
                <a:latin typeface="Times New Roman" charset="0"/>
                <a:ea typeface="华文细黑" charset="0"/>
              </a:rPr>
              <a:t>; </a:t>
            </a:r>
          </a:p>
        </p:txBody>
      </p:sp>
      <p:grpSp>
        <p:nvGrpSpPr>
          <p:cNvPr id="23555" name="Group 31"/>
          <p:cNvGrpSpPr>
            <a:grpSpLocks/>
          </p:cNvGrpSpPr>
          <p:nvPr/>
        </p:nvGrpSpPr>
        <p:grpSpPr bwMode="auto">
          <a:xfrm>
            <a:off x="5364163" y="1989138"/>
            <a:ext cx="2774950" cy="3529012"/>
            <a:chOff x="3276" y="1207"/>
            <a:chExt cx="1748" cy="2223"/>
          </a:xfrm>
        </p:grpSpPr>
        <p:sp>
          <p:nvSpPr>
            <p:cNvPr id="23560" name="Line 5"/>
            <p:cNvSpPr>
              <a:spLocks noChangeShapeType="1"/>
            </p:cNvSpPr>
            <p:nvPr/>
          </p:nvSpPr>
          <p:spPr bwMode="auto">
            <a:xfrm flipH="1">
              <a:off x="4784" y="2160"/>
              <a:ext cx="1" cy="109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561" name="Text Box 6"/>
            <p:cNvSpPr txBox="1">
              <a:spLocks noChangeArrowheads="1"/>
            </p:cNvSpPr>
            <p:nvPr/>
          </p:nvSpPr>
          <p:spPr bwMode="auto">
            <a:xfrm>
              <a:off x="4785" y="2031"/>
              <a:ext cx="23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SzTx/>
              </a:pPr>
              <a:r>
                <a:rPr lang="en-US" altLang="zh-CN" sz="2000" i="1">
                  <a:solidFill>
                    <a:schemeClr val="tx1"/>
                  </a:solidFill>
                  <a:ea typeface="楷体_GB2312" charset="0"/>
                  <a:cs typeface="楷体_GB2312" charset="0"/>
                </a:rPr>
                <a:t>v</a:t>
              </a:r>
              <a:r>
                <a:rPr lang="en-US" altLang="zh-CN" sz="2000" baseline="-25000">
                  <a:solidFill>
                    <a:schemeClr val="tx1"/>
                  </a:solidFill>
                  <a:ea typeface="楷体_GB2312" charset="0"/>
                  <a:cs typeface="楷体_GB2312" charset="0"/>
                </a:rPr>
                <a:t>3</a:t>
              </a:r>
            </a:p>
          </p:txBody>
        </p:sp>
        <p:sp>
          <p:nvSpPr>
            <p:cNvPr id="23562" name="Line 8"/>
            <p:cNvSpPr>
              <a:spLocks noChangeShapeType="1"/>
            </p:cNvSpPr>
            <p:nvPr/>
          </p:nvSpPr>
          <p:spPr bwMode="auto">
            <a:xfrm flipH="1">
              <a:off x="3486" y="2211"/>
              <a:ext cx="1296" cy="100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563" name="Text Box 10"/>
            <p:cNvSpPr txBox="1">
              <a:spLocks noChangeArrowheads="1"/>
            </p:cNvSpPr>
            <p:nvPr/>
          </p:nvSpPr>
          <p:spPr bwMode="auto">
            <a:xfrm>
              <a:off x="4014" y="2681"/>
              <a:ext cx="23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SzTx/>
              </a:pPr>
              <a:r>
                <a:rPr lang="en-US" altLang="zh-CN" sz="2000" i="1">
                  <a:solidFill>
                    <a:schemeClr val="tx1"/>
                  </a:solidFill>
                  <a:ea typeface="楷体_GB2312" charset="0"/>
                  <a:cs typeface="楷体_GB2312" charset="0"/>
                </a:rPr>
                <a:t>e</a:t>
              </a:r>
              <a:r>
                <a:rPr lang="en-US" altLang="zh-CN" sz="2000" baseline="-25000">
                  <a:solidFill>
                    <a:schemeClr val="tx1"/>
                  </a:solidFill>
                  <a:ea typeface="楷体_GB2312" charset="0"/>
                  <a:cs typeface="楷体_GB2312" charset="0"/>
                </a:rPr>
                <a:t>7</a:t>
              </a:r>
            </a:p>
          </p:txBody>
        </p:sp>
        <p:sp>
          <p:nvSpPr>
            <p:cNvPr id="23564" name="Text Box 12"/>
            <p:cNvSpPr txBox="1">
              <a:spLocks noChangeArrowheads="1"/>
            </p:cNvSpPr>
            <p:nvPr/>
          </p:nvSpPr>
          <p:spPr bwMode="auto">
            <a:xfrm>
              <a:off x="4059" y="1797"/>
              <a:ext cx="23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SzTx/>
              </a:pPr>
              <a:r>
                <a:rPr lang="en-US" altLang="zh-CN" sz="2000" i="1">
                  <a:solidFill>
                    <a:schemeClr val="tx1"/>
                  </a:solidFill>
                  <a:ea typeface="楷体_GB2312" charset="0"/>
                  <a:cs typeface="楷体_GB2312" charset="0"/>
                </a:rPr>
                <a:t>e</a:t>
              </a:r>
              <a:r>
                <a:rPr lang="en-US" altLang="zh-CN" sz="2000" baseline="-25000">
                  <a:solidFill>
                    <a:schemeClr val="tx1"/>
                  </a:solidFill>
                  <a:ea typeface="楷体_GB2312" charset="0"/>
                  <a:cs typeface="楷体_GB2312" charset="0"/>
                </a:rPr>
                <a:t>4</a:t>
              </a:r>
            </a:p>
          </p:txBody>
        </p:sp>
        <p:sp>
          <p:nvSpPr>
            <p:cNvPr id="23565" name="Text Box 14"/>
            <p:cNvSpPr txBox="1">
              <a:spLocks noChangeArrowheads="1"/>
            </p:cNvSpPr>
            <p:nvPr/>
          </p:nvSpPr>
          <p:spPr bwMode="auto">
            <a:xfrm>
              <a:off x="4773" y="2568"/>
              <a:ext cx="23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SzTx/>
              </a:pPr>
              <a:r>
                <a:rPr lang="en-US" altLang="zh-CN" sz="2000" i="1">
                  <a:solidFill>
                    <a:schemeClr val="tx1"/>
                  </a:solidFill>
                  <a:ea typeface="楷体_GB2312" charset="0"/>
                  <a:cs typeface="楷体_GB2312" charset="0"/>
                </a:rPr>
                <a:t>e</a:t>
              </a:r>
              <a:r>
                <a:rPr lang="en-US" altLang="zh-CN" sz="2000" baseline="-25000">
                  <a:solidFill>
                    <a:schemeClr val="tx1"/>
                  </a:solidFill>
                  <a:ea typeface="楷体_GB2312" charset="0"/>
                  <a:cs typeface="楷体_GB2312" charset="0"/>
                </a:rPr>
                <a:t>8</a:t>
              </a:r>
            </a:p>
          </p:txBody>
        </p:sp>
        <p:sp>
          <p:nvSpPr>
            <p:cNvPr id="23566" name="Oval 16"/>
            <p:cNvSpPr>
              <a:spLocks noChangeArrowheads="1"/>
            </p:cNvSpPr>
            <p:nvPr/>
          </p:nvSpPr>
          <p:spPr bwMode="auto">
            <a:xfrm>
              <a:off x="3496" y="2019"/>
              <a:ext cx="1296" cy="336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>
                <a:lnSpc>
                  <a:spcPct val="100000"/>
                </a:lnSpc>
                <a:spcBef>
                  <a:spcPct val="0"/>
                </a:spcBef>
                <a:buSzTx/>
              </a:pPr>
              <a:endParaRPr lang="zh-CN" altLang="en-US" sz="2000">
                <a:solidFill>
                  <a:schemeClr val="tx1"/>
                </a:solidFill>
                <a:ea typeface="楷体_GB2312" charset="0"/>
                <a:cs typeface="楷体_GB2312" charset="0"/>
              </a:endParaRPr>
            </a:p>
          </p:txBody>
        </p:sp>
        <p:sp>
          <p:nvSpPr>
            <p:cNvPr id="23567" name="Line 17"/>
            <p:cNvSpPr>
              <a:spLocks noChangeShapeType="1"/>
            </p:cNvSpPr>
            <p:nvPr/>
          </p:nvSpPr>
          <p:spPr bwMode="auto">
            <a:xfrm>
              <a:off x="3496" y="2163"/>
              <a:ext cx="0" cy="105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568" name="Text Box 18"/>
            <p:cNvSpPr txBox="1">
              <a:spLocks noChangeArrowheads="1"/>
            </p:cNvSpPr>
            <p:nvPr/>
          </p:nvSpPr>
          <p:spPr bwMode="auto">
            <a:xfrm>
              <a:off x="4093" y="2268"/>
              <a:ext cx="23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SzTx/>
              </a:pPr>
              <a:r>
                <a:rPr lang="en-US" altLang="zh-CN" sz="2000" i="1">
                  <a:solidFill>
                    <a:schemeClr val="tx1"/>
                  </a:solidFill>
                  <a:ea typeface="楷体_GB2312" charset="0"/>
                  <a:cs typeface="楷体_GB2312" charset="0"/>
                </a:rPr>
                <a:t>e</a:t>
              </a:r>
              <a:r>
                <a:rPr lang="en-US" altLang="zh-CN" sz="2000" baseline="-25000">
                  <a:solidFill>
                    <a:schemeClr val="tx1"/>
                  </a:solidFill>
                  <a:ea typeface="楷体_GB2312" charset="0"/>
                  <a:cs typeface="楷体_GB2312" charset="0"/>
                </a:rPr>
                <a:t>5</a:t>
              </a:r>
            </a:p>
          </p:txBody>
        </p:sp>
        <p:sp>
          <p:nvSpPr>
            <p:cNvPr id="23569" name="Text Box 19"/>
            <p:cNvSpPr txBox="1">
              <a:spLocks noChangeArrowheads="1"/>
            </p:cNvSpPr>
            <p:nvPr/>
          </p:nvSpPr>
          <p:spPr bwMode="auto">
            <a:xfrm>
              <a:off x="3486" y="2556"/>
              <a:ext cx="23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SzTx/>
              </a:pPr>
              <a:r>
                <a:rPr lang="en-US" altLang="zh-CN" sz="2000" i="1">
                  <a:solidFill>
                    <a:schemeClr val="tx1"/>
                  </a:solidFill>
                  <a:ea typeface="楷体_GB2312" charset="0"/>
                  <a:cs typeface="楷体_GB2312" charset="0"/>
                </a:rPr>
                <a:t>e</a:t>
              </a:r>
              <a:r>
                <a:rPr lang="en-US" altLang="zh-CN" sz="2000" baseline="-25000">
                  <a:solidFill>
                    <a:schemeClr val="tx1"/>
                  </a:solidFill>
                  <a:ea typeface="楷体_GB2312" charset="0"/>
                  <a:cs typeface="楷体_GB2312" charset="0"/>
                </a:rPr>
                <a:t>6</a:t>
              </a:r>
            </a:p>
          </p:txBody>
        </p:sp>
        <p:sp>
          <p:nvSpPr>
            <p:cNvPr id="23570" name="Oval 21"/>
            <p:cNvSpPr>
              <a:spLocks noChangeArrowheads="1"/>
            </p:cNvSpPr>
            <p:nvPr/>
          </p:nvSpPr>
          <p:spPr bwMode="auto">
            <a:xfrm>
              <a:off x="4024" y="1443"/>
              <a:ext cx="384" cy="24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571" name="Line 22"/>
            <p:cNvSpPr>
              <a:spLocks noChangeShapeType="1"/>
            </p:cNvSpPr>
            <p:nvPr/>
          </p:nvSpPr>
          <p:spPr bwMode="auto">
            <a:xfrm flipH="1">
              <a:off x="3496" y="1683"/>
              <a:ext cx="720" cy="48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572" name="Line 23"/>
            <p:cNvSpPr>
              <a:spLocks noChangeShapeType="1"/>
            </p:cNvSpPr>
            <p:nvPr/>
          </p:nvSpPr>
          <p:spPr bwMode="auto">
            <a:xfrm>
              <a:off x="4216" y="1683"/>
              <a:ext cx="576" cy="48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573" name="Text Box 24"/>
            <p:cNvSpPr txBox="1">
              <a:spLocks noChangeArrowheads="1"/>
            </p:cNvSpPr>
            <p:nvPr/>
          </p:nvSpPr>
          <p:spPr bwMode="auto">
            <a:xfrm>
              <a:off x="4150" y="1207"/>
              <a:ext cx="23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SzTx/>
              </a:pPr>
              <a:r>
                <a:rPr lang="en-US" altLang="zh-CN" sz="2000" i="1">
                  <a:solidFill>
                    <a:schemeClr val="tx1"/>
                  </a:solidFill>
                  <a:ea typeface="楷体_GB2312" charset="0"/>
                  <a:cs typeface="楷体_GB2312" charset="0"/>
                </a:rPr>
                <a:t>e</a:t>
              </a:r>
              <a:r>
                <a:rPr lang="en-US" altLang="zh-CN" sz="2000" baseline="-25000">
                  <a:solidFill>
                    <a:schemeClr val="tx1"/>
                  </a:solidFill>
                  <a:ea typeface="楷体_GB2312" charset="0"/>
                  <a:cs typeface="楷体_GB2312" charset="0"/>
                </a:rPr>
                <a:t>1</a:t>
              </a:r>
              <a:endParaRPr lang="en-US" altLang="zh-CN" sz="2000">
                <a:solidFill>
                  <a:schemeClr val="tx1"/>
                </a:solidFill>
                <a:ea typeface="楷体_GB2312" charset="0"/>
                <a:cs typeface="楷体_GB2312" charset="0"/>
              </a:endParaRPr>
            </a:p>
          </p:txBody>
        </p:sp>
        <p:sp>
          <p:nvSpPr>
            <p:cNvPr id="23574" name="Text Box 25"/>
            <p:cNvSpPr txBox="1">
              <a:spLocks noChangeArrowheads="1"/>
            </p:cNvSpPr>
            <p:nvPr/>
          </p:nvSpPr>
          <p:spPr bwMode="auto">
            <a:xfrm>
              <a:off x="3696" y="1683"/>
              <a:ext cx="23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SzTx/>
              </a:pPr>
              <a:r>
                <a:rPr lang="en-US" altLang="zh-CN" sz="2000" i="1">
                  <a:solidFill>
                    <a:schemeClr val="tx1"/>
                  </a:solidFill>
                  <a:ea typeface="楷体_GB2312" charset="0"/>
                  <a:cs typeface="楷体_GB2312" charset="0"/>
                </a:rPr>
                <a:t>e</a:t>
              </a:r>
              <a:r>
                <a:rPr lang="en-US" altLang="zh-CN" sz="2000" baseline="-25000">
                  <a:solidFill>
                    <a:schemeClr val="tx1"/>
                  </a:solidFill>
                  <a:ea typeface="楷体_GB2312" charset="0"/>
                  <a:cs typeface="楷体_GB2312" charset="0"/>
                </a:rPr>
                <a:t>2</a:t>
              </a:r>
            </a:p>
          </p:txBody>
        </p:sp>
        <p:sp>
          <p:nvSpPr>
            <p:cNvPr id="23575" name="Text Box 26"/>
            <p:cNvSpPr txBox="1">
              <a:spLocks noChangeArrowheads="1"/>
            </p:cNvSpPr>
            <p:nvPr/>
          </p:nvSpPr>
          <p:spPr bwMode="auto">
            <a:xfrm>
              <a:off x="4422" y="1706"/>
              <a:ext cx="23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SzTx/>
              </a:pPr>
              <a:r>
                <a:rPr lang="en-US" altLang="zh-CN" sz="2000" i="1">
                  <a:solidFill>
                    <a:schemeClr val="tx1"/>
                  </a:solidFill>
                  <a:ea typeface="楷体_GB2312" charset="0"/>
                  <a:cs typeface="楷体_GB2312" charset="0"/>
                </a:rPr>
                <a:t>e</a:t>
              </a:r>
              <a:r>
                <a:rPr lang="en-US" altLang="zh-CN" sz="2000" baseline="-25000">
                  <a:solidFill>
                    <a:schemeClr val="tx1"/>
                  </a:solidFill>
                  <a:ea typeface="楷体_GB2312" charset="0"/>
                  <a:cs typeface="楷体_GB2312" charset="0"/>
                </a:rPr>
                <a:t>3</a:t>
              </a:r>
            </a:p>
          </p:txBody>
        </p:sp>
        <p:sp>
          <p:nvSpPr>
            <p:cNvPr id="23576" name="Text Box 27"/>
            <p:cNvSpPr txBox="1">
              <a:spLocks noChangeArrowheads="1"/>
            </p:cNvSpPr>
            <p:nvPr/>
          </p:nvSpPr>
          <p:spPr bwMode="auto">
            <a:xfrm>
              <a:off x="4286" y="1570"/>
              <a:ext cx="23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SzTx/>
              </a:pPr>
              <a:r>
                <a:rPr lang="en-US" altLang="zh-CN" sz="2000" i="1">
                  <a:solidFill>
                    <a:schemeClr val="tx1"/>
                  </a:solidFill>
                  <a:ea typeface="楷体_GB2312" charset="0"/>
                  <a:cs typeface="楷体_GB2312" charset="0"/>
                </a:rPr>
                <a:t>v</a:t>
              </a:r>
              <a:r>
                <a:rPr lang="en-US" altLang="zh-CN" sz="2000" baseline="-25000">
                  <a:solidFill>
                    <a:schemeClr val="tx1"/>
                  </a:solidFill>
                  <a:ea typeface="楷体_GB2312" charset="0"/>
                  <a:cs typeface="楷体_GB2312" charset="0"/>
                </a:rPr>
                <a:t>1</a:t>
              </a:r>
              <a:endParaRPr lang="en-US" altLang="zh-CN" sz="2000">
                <a:solidFill>
                  <a:schemeClr val="tx1"/>
                </a:solidFill>
                <a:ea typeface="楷体_GB2312" charset="0"/>
                <a:cs typeface="楷体_GB2312" charset="0"/>
              </a:endParaRPr>
            </a:p>
          </p:txBody>
        </p:sp>
        <p:sp>
          <p:nvSpPr>
            <p:cNvPr id="23577" name="Text Box 28"/>
            <p:cNvSpPr txBox="1">
              <a:spLocks noChangeArrowheads="1"/>
            </p:cNvSpPr>
            <p:nvPr/>
          </p:nvSpPr>
          <p:spPr bwMode="auto">
            <a:xfrm>
              <a:off x="3276" y="2024"/>
              <a:ext cx="23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SzTx/>
              </a:pPr>
              <a:r>
                <a:rPr lang="en-US" altLang="zh-CN" sz="2000" i="1">
                  <a:solidFill>
                    <a:schemeClr val="tx1"/>
                  </a:solidFill>
                  <a:ea typeface="楷体_GB2312" charset="0"/>
                  <a:cs typeface="楷体_GB2312" charset="0"/>
                </a:rPr>
                <a:t>v</a:t>
              </a:r>
              <a:r>
                <a:rPr lang="en-US" altLang="zh-CN" sz="2000" baseline="-25000">
                  <a:solidFill>
                    <a:schemeClr val="tx1"/>
                  </a:solidFill>
                  <a:ea typeface="楷体_GB2312" charset="0"/>
                  <a:cs typeface="楷体_GB2312" charset="0"/>
                </a:rPr>
                <a:t>2</a:t>
              </a:r>
            </a:p>
          </p:txBody>
        </p:sp>
        <p:sp>
          <p:nvSpPr>
            <p:cNvPr id="23578" name="Text Box 29"/>
            <p:cNvSpPr txBox="1">
              <a:spLocks noChangeArrowheads="1"/>
            </p:cNvSpPr>
            <p:nvPr/>
          </p:nvSpPr>
          <p:spPr bwMode="auto">
            <a:xfrm>
              <a:off x="3380" y="3180"/>
              <a:ext cx="23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SzTx/>
              </a:pPr>
              <a:r>
                <a:rPr lang="en-US" altLang="zh-CN" sz="2000" i="1">
                  <a:solidFill>
                    <a:schemeClr val="tx1"/>
                  </a:solidFill>
                  <a:ea typeface="楷体_GB2312" charset="0"/>
                  <a:cs typeface="楷体_GB2312" charset="0"/>
                </a:rPr>
                <a:t>v</a:t>
              </a:r>
              <a:r>
                <a:rPr lang="en-US" altLang="zh-CN" sz="2000" baseline="-25000">
                  <a:solidFill>
                    <a:schemeClr val="tx1"/>
                  </a:solidFill>
                  <a:ea typeface="楷体_GB2312" charset="0"/>
                  <a:cs typeface="楷体_GB2312" charset="0"/>
                </a:rPr>
                <a:t>4</a:t>
              </a:r>
            </a:p>
          </p:txBody>
        </p:sp>
        <p:sp>
          <p:nvSpPr>
            <p:cNvPr id="23579" name="Text Box 30"/>
            <p:cNvSpPr txBox="1">
              <a:spLocks noChangeArrowheads="1"/>
            </p:cNvSpPr>
            <p:nvPr/>
          </p:nvSpPr>
          <p:spPr bwMode="auto">
            <a:xfrm>
              <a:off x="4773" y="3180"/>
              <a:ext cx="23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SzTx/>
              </a:pPr>
              <a:r>
                <a:rPr lang="en-US" altLang="zh-CN" sz="2000" i="1">
                  <a:solidFill>
                    <a:schemeClr val="tx1"/>
                  </a:solidFill>
                  <a:ea typeface="楷体_GB2312" charset="0"/>
                  <a:cs typeface="楷体_GB2312" charset="0"/>
                </a:rPr>
                <a:t>v</a:t>
              </a:r>
              <a:r>
                <a:rPr lang="en-US" altLang="zh-CN" sz="2000" baseline="-25000">
                  <a:solidFill>
                    <a:schemeClr val="tx1"/>
                  </a:solidFill>
                  <a:ea typeface="楷体_GB2312" charset="0"/>
                  <a:cs typeface="楷体_GB2312" charset="0"/>
                </a:rPr>
                <a:t>5</a:t>
              </a:r>
            </a:p>
          </p:txBody>
        </p:sp>
      </p:grpSp>
      <p:graphicFrame>
        <p:nvGraphicFramePr>
          <p:cNvPr id="23556" name="Object 27"/>
          <p:cNvGraphicFramePr>
            <a:graphicFrameLocks noChangeAspect="1"/>
          </p:cNvGraphicFramePr>
          <p:nvPr/>
        </p:nvGraphicFramePr>
        <p:xfrm>
          <a:off x="1042988" y="2565400"/>
          <a:ext cx="1766887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06" name="公式" r:id="rId4" imgW="673100" imgH="203200" progId="Equation.3">
                  <p:embed/>
                </p:oleObj>
              </mc:Choice>
              <mc:Fallback>
                <p:oleObj name="公式" r:id="rId4" imgW="673100" imgH="203200" progId="Equation.3">
                  <p:embed/>
                  <p:pic>
                    <p:nvPicPr>
                      <p:cNvPr id="0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2988" y="2565400"/>
                        <a:ext cx="1766887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557" name="Object 27"/>
          <p:cNvGraphicFramePr>
            <a:graphicFrameLocks noChangeAspect="1"/>
          </p:cNvGraphicFramePr>
          <p:nvPr/>
        </p:nvGraphicFramePr>
        <p:xfrm>
          <a:off x="1042988" y="3284538"/>
          <a:ext cx="3200400" cy="633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07" name="公式" r:id="rId6" imgW="1219200" imgH="241300" progId="Equation.3">
                  <p:embed/>
                </p:oleObj>
              </mc:Choice>
              <mc:Fallback>
                <p:oleObj name="公式" r:id="rId6" imgW="1219200" imgH="241300" progId="Equation.3">
                  <p:embed/>
                  <p:pic>
                    <p:nvPicPr>
                      <p:cNvPr id="0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2988" y="3284538"/>
                        <a:ext cx="3200400" cy="6334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558" name="Object 27"/>
          <p:cNvGraphicFramePr>
            <a:graphicFrameLocks noChangeAspect="1"/>
          </p:cNvGraphicFramePr>
          <p:nvPr/>
        </p:nvGraphicFramePr>
        <p:xfrm>
          <a:off x="250825" y="4005263"/>
          <a:ext cx="4533900" cy="633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08" name="公式" r:id="rId8" imgW="1727200" imgH="241300" progId="Equation.3">
                  <p:embed/>
                </p:oleObj>
              </mc:Choice>
              <mc:Fallback>
                <p:oleObj name="公式" r:id="rId8" imgW="1727200" imgH="241300" progId="Equation.3">
                  <p:embed/>
                  <p:pic>
                    <p:nvPicPr>
                      <p:cNvPr id="0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0825" y="4005263"/>
                        <a:ext cx="4533900" cy="6334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559" name="Object 27"/>
          <p:cNvGraphicFramePr>
            <a:graphicFrameLocks noChangeAspect="1"/>
          </p:cNvGraphicFramePr>
          <p:nvPr/>
        </p:nvGraphicFramePr>
        <p:xfrm>
          <a:off x="395288" y="4797425"/>
          <a:ext cx="4200525" cy="1533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09" name="公式" r:id="rId10" imgW="1600200" imgH="584200" progId="Equation.3">
                  <p:embed/>
                </p:oleObj>
              </mc:Choice>
              <mc:Fallback>
                <p:oleObj name="公式" r:id="rId10" imgW="1600200" imgH="584200" progId="Equation.3">
                  <p:embed/>
                  <p:pic>
                    <p:nvPicPr>
                      <p:cNvPr id="0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288" y="4797425"/>
                        <a:ext cx="4200525" cy="1533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3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3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35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235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698" name="Rectangle 2" descr="Large confetti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dirty="0">
                <a:latin typeface="Times New Roman" charset="0"/>
                <a:ea typeface="宋体" charset="0"/>
              </a:rPr>
              <a:t>图的支撑树不唯一</a:t>
            </a: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4852988" y="1698625"/>
            <a:ext cx="2743200" cy="3962400"/>
            <a:chOff x="3057" y="1070"/>
            <a:chExt cx="1728" cy="2496"/>
          </a:xfrm>
        </p:grpSpPr>
        <p:sp>
          <p:nvSpPr>
            <p:cNvPr id="101401" name="Oval 4"/>
            <p:cNvSpPr>
              <a:spLocks noChangeArrowheads="1"/>
            </p:cNvSpPr>
            <p:nvPr/>
          </p:nvSpPr>
          <p:spPr bwMode="auto">
            <a:xfrm>
              <a:off x="3873" y="1070"/>
              <a:ext cx="96" cy="9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1402" name="Oval 5"/>
            <p:cNvSpPr>
              <a:spLocks noChangeArrowheads="1"/>
            </p:cNvSpPr>
            <p:nvPr/>
          </p:nvSpPr>
          <p:spPr bwMode="auto">
            <a:xfrm>
              <a:off x="4689" y="1742"/>
              <a:ext cx="96" cy="9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1403" name="Oval 6"/>
            <p:cNvSpPr>
              <a:spLocks noChangeArrowheads="1"/>
            </p:cNvSpPr>
            <p:nvPr/>
          </p:nvSpPr>
          <p:spPr bwMode="auto">
            <a:xfrm>
              <a:off x="3057" y="1742"/>
              <a:ext cx="96" cy="9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1404" name="Oval 7"/>
            <p:cNvSpPr>
              <a:spLocks noChangeArrowheads="1"/>
            </p:cNvSpPr>
            <p:nvPr/>
          </p:nvSpPr>
          <p:spPr bwMode="auto">
            <a:xfrm>
              <a:off x="3873" y="2366"/>
              <a:ext cx="96" cy="9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1405" name="Oval 8"/>
            <p:cNvSpPr>
              <a:spLocks noChangeArrowheads="1"/>
            </p:cNvSpPr>
            <p:nvPr/>
          </p:nvSpPr>
          <p:spPr bwMode="auto">
            <a:xfrm>
              <a:off x="3873" y="3470"/>
              <a:ext cx="96" cy="9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1406" name="Line 9"/>
            <p:cNvSpPr>
              <a:spLocks noChangeShapeType="1"/>
            </p:cNvSpPr>
            <p:nvPr/>
          </p:nvSpPr>
          <p:spPr bwMode="auto">
            <a:xfrm flipV="1">
              <a:off x="3105" y="1166"/>
              <a:ext cx="816" cy="624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1407" name="Line 10"/>
            <p:cNvSpPr>
              <a:spLocks noChangeShapeType="1"/>
            </p:cNvSpPr>
            <p:nvPr/>
          </p:nvSpPr>
          <p:spPr bwMode="auto">
            <a:xfrm>
              <a:off x="3105" y="1838"/>
              <a:ext cx="816" cy="576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1408" name="Line 11"/>
            <p:cNvSpPr>
              <a:spLocks noChangeShapeType="1"/>
            </p:cNvSpPr>
            <p:nvPr/>
          </p:nvSpPr>
          <p:spPr bwMode="auto">
            <a:xfrm flipH="1">
              <a:off x="3921" y="1838"/>
              <a:ext cx="816" cy="576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1409" name="Line 12"/>
            <p:cNvSpPr>
              <a:spLocks noChangeShapeType="1"/>
            </p:cNvSpPr>
            <p:nvPr/>
          </p:nvSpPr>
          <p:spPr bwMode="auto">
            <a:xfrm>
              <a:off x="3105" y="1838"/>
              <a:ext cx="816" cy="168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13709" name="Text Box 13"/>
            <p:cNvSpPr txBox="1">
              <a:spLocks noChangeArrowheads="1"/>
            </p:cNvSpPr>
            <p:nvPr/>
          </p:nvSpPr>
          <p:spPr bwMode="auto">
            <a:xfrm>
              <a:off x="3441" y="2894"/>
              <a:ext cx="240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>
              <a:lvl1pPr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SzTx/>
                <a:defRPr/>
              </a:pPr>
              <a:r>
                <a:rPr lang="en-US" altLang="zh-CN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ea typeface="宋体" charset="0"/>
                  <a:cs typeface="宋体" charset="0"/>
                </a:rPr>
                <a:t>a</a:t>
              </a:r>
              <a:endParaRPr lang="en-US" altLang="zh-CN" b="0" smtClean="0">
                <a:solidFill>
                  <a:schemeClr val="tx1"/>
                </a:solidFill>
                <a:ea typeface="宋体" charset="0"/>
                <a:cs typeface="宋体" charset="0"/>
              </a:endParaRPr>
            </a:p>
          </p:txBody>
        </p:sp>
        <p:sp>
          <p:nvSpPr>
            <p:cNvPr id="413710" name="Text Box 14"/>
            <p:cNvSpPr txBox="1">
              <a:spLocks noChangeArrowheads="1"/>
            </p:cNvSpPr>
            <p:nvPr/>
          </p:nvSpPr>
          <p:spPr bwMode="auto">
            <a:xfrm>
              <a:off x="4161" y="1886"/>
              <a:ext cx="240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>
              <a:lvl1pPr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SzTx/>
                <a:defRPr/>
              </a:pPr>
              <a:r>
                <a:rPr lang="en-US" altLang="zh-CN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ea typeface="宋体" charset="0"/>
                  <a:cs typeface="宋体" charset="0"/>
                </a:rPr>
                <a:t>f</a:t>
              </a:r>
              <a:endParaRPr lang="en-US" altLang="zh-CN" b="0" smtClean="0">
                <a:solidFill>
                  <a:schemeClr val="tx1"/>
                </a:solidFill>
                <a:ea typeface="宋体" charset="0"/>
                <a:cs typeface="宋体" charset="0"/>
              </a:endParaRPr>
            </a:p>
          </p:txBody>
        </p:sp>
        <p:sp>
          <p:nvSpPr>
            <p:cNvPr id="413711" name="Text Box 15"/>
            <p:cNvSpPr txBox="1">
              <a:spLocks noChangeArrowheads="1"/>
            </p:cNvSpPr>
            <p:nvPr/>
          </p:nvSpPr>
          <p:spPr bwMode="auto">
            <a:xfrm>
              <a:off x="3441" y="1790"/>
              <a:ext cx="240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>
              <a:lvl1pPr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SzTx/>
                <a:defRPr/>
              </a:pPr>
              <a:r>
                <a:rPr lang="en-US" altLang="zh-CN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ea typeface="宋体" charset="0"/>
                  <a:cs typeface="宋体" charset="0"/>
                </a:rPr>
                <a:t>d</a:t>
              </a:r>
              <a:endParaRPr lang="en-US" altLang="zh-CN" b="0" smtClean="0">
                <a:solidFill>
                  <a:schemeClr val="tx1"/>
                </a:solidFill>
                <a:ea typeface="宋体" charset="0"/>
                <a:cs typeface="宋体" charset="0"/>
              </a:endParaRPr>
            </a:p>
          </p:txBody>
        </p:sp>
        <p:sp>
          <p:nvSpPr>
            <p:cNvPr id="413712" name="Text Box 16"/>
            <p:cNvSpPr txBox="1">
              <a:spLocks noChangeArrowheads="1"/>
            </p:cNvSpPr>
            <p:nvPr/>
          </p:nvSpPr>
          <p:spPr bwMode="auto">
            <a:xfrm>
              <a:off x="3249" y="1118"/>
              <a:ext cx="240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>
              <a:lvl1pPr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SzTx/>
                <a:defRPr/>
              </a:pPr>
              <a:r>
                <a:rPr lang="en-US" altLang="zh-CN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ea typeface="宋体" charset="0"/>
                  <a:cs typeface="宋体" charset="0"/>
                </a:rPr>
                <a:t>g</a:t>
              </a:r>
              <a:endParaRPr lang="en-US" altLang="zh-CN" b="0" smtClean="0">
                <a:solidFill>
                  <a:schemeClr val="tx1"/>
                </a:solidFill>
                <a:ea typeface="宋体" charset="0"/>
                <a:cs typeface="宋体" charset="0"/>
              </a:endParaRPr>
            </a:p>
          </p:txBody>
        </p:sp>
      </p:grpSp>
      <p:grpSp>
        <p:nvGrpSpPr>
          <p:cNvPr id="101379" name="Group 17"/>
          <p:cNvGrpSpPr>
            <a:grpSpLocks/>
          </p:cNvGrpSpPr>
          <p:nvPr/>
        </p:nvGrpSpPr>
        <p:grpSpPr bwMode="auto">
          <a:xfrm>
            <a:off x="1116013" y="1630363"/>
            <a:ext cx="2743200" cy="3962400"/>
            <a:chOff x="703" y="1039"/>
            <a:chExt cx="1728" cy="2496"/>
          </a:xfrm>
        </p:grpSpPr>
        <p:sp>
          <p:nvSpPr>
            <p:cNvPr id="101380" name="Oval 18"/>
            <p:cNvSpPr>
              <a:spLocks noChangeArrowheads="1"/>
            </p:cNvSpPr>
            <p:nvPr/>
          </p:nvSpPr>
          <p:spPr bwMode="auto">
            <a:xfrm>
              <a:off x="1519" y="1039"/>
              <a:ext cx="96" cy="9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1381" name="Oval 19"/>
            <p:cNvSpPr>
              <a:spLocks noChangeArrowheads="1"/>
            </p:cNvSpPr>
            <p:nvPr/>
          </p:nvSpPr>
          <p:spPr bwMode="auto">
            <a:xfrm>
              <a:off x="2335" y="1711"/>
              <a:ext cx="96" cy="9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1382" name="Oval 20"/>
            <p:cNvSpPr>
              <a:spLocks noChangeArrowheads="1"/>
            </p:cNvSpPr>
            <p:nvPr/>
          </p:nvSpPr>
          <p:spPr bwMode="auto">
            <a:xfrm>
              <a:off x="703" y="1711"/>
              <a:ext cx="96" cy="9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1383" name="Oval 21"/>
            <p:cNvSpPr>
              <a:spLocks noChangeArrowheads="1"/>
            </p:cNvSpPr>
            <p:nvPr/>
          </p:nvSpPr>
          <p:spPr bwMode="auto">
            <a:xfrm>
              <a:off x="1519" y="2335"/>
              <a:ext cx="96" cy="9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1384" name="Oval 22"/>
            <p:cNvSpPr>
              <a:spLocks noChangeArrowheads="1"/>
            </p:cNvSpPr>
            <p:nvPr/>
          </p:nvSpPr>
          <p:spPr bwMode="auto">
            <a:xfrm>
              <a:off x="1519" y="3439"/>
              <a:ext cx="96" cy="9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1385" name="Line 23"/>
            <p:cNvSpPr>
              <a:spLocks noChangeShapeType="1"/>
            </p:cNvSpPr>
            <p:nvPr/>
          </p:nvSpPr>
          <p:spPr bwMode="auto">
            <a:xfrm flipV="1">
              <a:off x="751" y="1135"/>
              <a:ext cx="816" cy="624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1386" name="Line 24"/>
            <p:cNvSpPr>
              <a:spLocks noChangeShapeType="1"/>
            </p:cNvSpPr>
            <p:nvPr/>
          </p:nvSpPr>
          <p:spPr bwMode="auto">
            <a:xfrm>
              <a:off x="1615" y="1135"/>
              <a:ext cx="768" cy="624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1387" name="Line 25"/>
            <p:cNvSpPr>
              <a:spLocks noChangeShapeType="1"/>
            </p:cNvSpPr>
            <p:nvPr/>
          </p:nvSpPr>
          <p:spPr bwMode="auto">
            <a:xfrm>
              <a:off x="1567" y="1087"/>
              <a:ext cx="0" cy="1248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1388" name="Line 26"/>
            <p:cNvSpPr>
              <a:spLocks noChangeShapeType="1"/>
            </p:cNvSpPr>
            <p:nvPr/>
          </p:nvSpPr>
          <p:spPr bwMode="auto">
            <a:xfrm>
              <a:off x="751" y="1807"/>
              <a:ext cx="816" cy="576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1389" name="Line 27"/>
            <p:cNvSpPr>
              <a:spLocks noChangeShapeType="1"/>
            </p:cNvSpPr>
            <p:nvPr/>
          </p:nvSpPr>
          <p:spPr bwMode="auto">
            <a:xfrm flipH="1">
              <a:off x="1567" y="1807"/>
              <a:ext cx="816" cy="576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1390" name="Line 28"/>
            <p:cNvSpPr>
              <a:spLocks noChangeShapeType="1"/>
            </p:cNvSpPr>
            <p:nvPr/>
          </p:nvSpPr>
          <p:spPr bwMode="auto">
            <a:xfrm>
              <a:off x="1567" y="2383"/>
              <a:ext cx="0" cy="1056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1391" name="Line 29"/>
            <p:cNvSpPr>
              <a:spLocks noChangeShapeType="1"/>
            </p:cNvSpPr>
            <p:nvPr/>
          </p:nvSpPr>
          <p:spPr bwMode="auto">
            <a:xfrm>
              <a:off x="751" y="1807"/>
              <a:ext cx="816" cy="168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1392" name="Line 30"/>
            <p:cNvSpPr>
              <a:spLocks noChangeShapeType="1"/>
            </p:cNvSpPr>
            <p:nvPr/>
          </p:nvSpPr>
          <p:spPr bwMode="auto">
            <a:xfrm flipH="1">
              <a:off x="1567" y="1759"/>
              <a:ext cx="816" cy="1776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13727" name="Text Box 31"/>
            <p:cNvSpPr txBox="1">
              <a:spLocks noChangeArrowheads="1"/>
            </p:cNvSpPr>
            <p:nvPr/>
          </p:nvSpPr>
          <p:spPr bwMode="auto">
            <a:xfrm>
              <a:off x="1087" y="2863"/>
              <a:ext cx="240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>
              <a:lvl1pPr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SzTx/>
                <a:defRPr/>
              </a:pPr>
              <a:r>
                <a:rPr lang="en-US" altLang="zh-CN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ea typeface="宋体" charset="0"/>
                  <a:cs typeface="宋体" charset="0"/>
                </a:rPr>
                <a:t>a</a:t>
              </a:r>
              <a:endParaRPr lang="en-US" altLang="zh-CN" b="0" smtClean="0">
                <a:solidFill>
                  <a:schemeClr val="tx1"/>
                </a:solidFill>
                <a:ea typeface="宋体" charset="0"/>
                <a:cs typeface="宋体" charset="0"/>
              </a:endParaRPr>
            </a:p>
          </p:txBody>
        </p:sp>
        <p:sp>
          <p:nvSpPr>
            <p:cNvPr id="413728" name="Text Box 32"/>
            <p:cNvSpPr txBox="1">
              <a:spLocks noChangeArrowheads="1"/>
            </p:cNvSpPr>
            <p:nvPr/>
          </p:nvSpPr>
          <p:spPr bwMode="auto">
            <a:xfrm>
              <a:off x="1567" y="2527"/>
              <a:ext cx="240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>
              <a:lvl1pPr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SzTx/>
                <a:defRPr/>
              </a:pPr>
              <a:r>
                <a:rPr lang="en-US" altLang="zh-CN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ea typeface="宋体" charset="0"/>
                  <a:cs typeface="宋体" charset="0"/>
                </a:rPr>
                <a:t>b</a:t>
              </a:r>
              <a:endParaRPr lang="en-US" altLang="zh-CN" b="0" smtClean="0">
                <a:solidFill>
                  <a:schemeClr val="tx1"/>
                </a:solidFill>
                <a:ea typeface="宋体" charset="0"/>
                <a:cs typeface="宋体" charset="0"/>
              </a:endParaRPr>
            </a:p>
          </p:txBody>
        </p:sp>
        <p:sp>
          <p:nvSpPr>
            <p:cNvPr id="413729" name="Text Box 33"/>
            <p:cNvSpPr txBox="1">
              <a:spLocks noChangeArrowheads="1"/>
            </p:cNvSpPr>
            <p:nvPr/>
          </p:nvSpPr>
          <p:spPr bwMode="auto">
            <a:xfrm>
              <a:off x="1999" y="2863"/>
              <a:ext cx="240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>
              <a:lvl1pPr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SzTx/>
                <a:defRPr/>
              </a:pPr>
              <a:r>
                <a:rPr lang="en-US" altLang="zh-CN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ea typeface="宋体" charset="0"/>
                  <a:cs typeface="宋体" charset="0"/>
                </a:rPr>
                <a:t>c</a:t>
              </a:r>
              <a:endParaRPr lang="en-US" altLang="zh-CN" b="0" smtClean="0">
                <a:solidFill>
                  <a:schemeClr val="tx1"/>
                </a:solidFill>
                <a:ea typeface="宋体" charset="0"/>
                <a:cs typeface="宋体" charset="0"/>
              </a:endParaRPr>
            </a:p>
          </p:txBody>
        </p:sp>
        <p:sp>
          <p:nvSpPr>
            <p:cNvPr id="413730" name="Text Box 34"/>
            <p:cNvSpPr txBox="1">
              <a:spLocks noChangeArrowheads="1"/>
            </p:cNvSpPr>
            <p:nvPr/>
          </p:nvSpPr>
          <p:spPr bwMode="auto">
            <a:xfrm>
              <a:off x="1807" y="1855"/>
              <a:ext cx="240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>
              <a:lvl1pPr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SzTx/>
                <a:defRPr/>
              </a:pPr>
              <a:r>
                <a:rPr lang="en-US" altLang="zh-CN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ea typeface="宋体" charset="0"/>
                  <a:cs typeface="宋体" charset="0"/>
                </a:rPr>
                <a:t>f</a:t>
              </a:r>
              <a:endParaRPr lang="en-US" altLang="zh-CN" b="0" smtClean="0">
                <a:solidFill>
                  <a:schemeClr val="tx1"/>
                </a:solidFill>
                <a:ea typeface="宋体" charset="0"/>
                <a:cs typeface="宋体" charset="0"/>
              </a:endParaRPr>
            </a:p>
          </p:txBody>
        </p:sp>
        <p:sp>
          <p:nvSpPr>
            <p:cNvPr id="413731" name="Text Box 35"/>
            <p:cNvSpPr txBox="1">
              <a:spLocks noChangeArrowheads="1"/>
            </p:cNvSpPr>
            <p:nvPr/>
          </p:nvSpPr>
          <p:spPr bwMode="auto">
            <a:xfrm>
              <a:off x="1567" y="1519"/>
              <a:ext cx="240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>
              <a:lvl1pPr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SzTx/>
                <a:defRPr/>
              </a:pPr>
              <a:r>
                <a:rPr lang="en-US" altLang="zh-CN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ea typeface="宋体" charset="0"/>
                  <a:cs typeface="宋体" charset="0"/>
                </a:rPr>
                <a:t>e</a:t>
              </a:r>
              <a:endParaRPr lang="en-US" altLang="zh-CN" b="0" smtClean="0">
                <a:solidFill>
                  <a:schemeClr val="tx1"/>
                </a:solidFill>
                <a:ea typeface="宋体" charset="0"/>
                <a:cs typeface="宋体" charset="0"/>
              </a:endParaRPr>
            </a:p>
          </p:txBody>
        </p:sp>
        <p:sp>
          <p:nvSpPr>
            <p:cNvPr id="413732" name="Text Box 36"/>
            <p:cNvSpPr txBox="1">
              <a:spLocks noChangeArrowheads="1"/>
            </p:cNvSpPr>
            <p:nvPr/>
          </p:nvSpPr>
          <p:spPr bwMode="auto">
            <a:xfrm>
              <a:off x="1087" y="1759"/>
              <a:ext cx="240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>
              <a:lvl1pPr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SzTx/>
                <a:defRPr/>
              </a:pPr>
              <a:r>
                <a:rPr lang="en-US" altLang="zh-CN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ea typeface="宋体" charset="0"/>
                  <a:cs typeface="宋体" charset="0"/>
                </a:rPr>
                <a:t>d</a:t>
              </a:r>
              <a:endParaRPr lang="en-US" altLang="zh-CN" b="0" smtClean="0">
                <a:solidFill>
                  <a:schemeClr val="tx1"/>
                </a:solidFill>
                <a:ea typeface="宋体" charset="0"/>
                <a:cs typeface="宋体" charset="0"/>
              </a:endParaRPr>
            </a:p>
          </p:txBody>
        </p:sp>
        <p:sp>
          <p:nvSpPr>
            <p:cNvPr id="413733" name="Text Box 37"/>
            <p:cNvSpPr txBox="1">
              <a:spLocks noChangeArrowheads="1"/>
            </p:cNvSpPr>
            <p:nvPr/>
          </p:nvSpPr>
          <p:spPr bwMode="auto">
            <a:xfrm>
              <a:off x="1999" y="1087"/>
              <a:ext cx="240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>
              <a:lvl1pPr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SzTx/>
                <a:defRPr/>
              </a:pPr>
              <a:r>
                <a:rPr lang="en-US" altLang="zh-CN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ea typeface="宋体" charset="0"/>
                  <a:cs typeface="宋体" charset="0"/>
                </a:rPr>
                <a:t>h</a:t>
              </a:r>
              <a:endParaRPr lang="en-US" altLang="zh-CN" b="0" smtClean="0">
                <a:solidFill>
                  <a:schemeClr val="tx1"/>
                </a:solidFill>
                <a:ea typeface="宋体" charset="0"/>
                <a:cs typeface="宋体" charset="0"/>
              </a:endParaRPr>
            </a:p>
          </p:txBody>
        </p:sp>
        <p:sp>
          <p:nvSpPr>
            <p:cNvPr id="413734" name="Text Box 38"/>
            <p:cNvSpPr txBox="1">
              <a:spLocks noChangeArrowheads="1"/>
            </p:cNvSpPr>
            <p:nvPr/>
          </p:nvSpPr>
          <p:spPr bwMode="auto">
            <a:xfrm>
              <a:off x="895" y="1087"/>
              <a:ext cx="240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>
              <a:lvl1pPr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SzTx/>
                <a:defRPr/>
              </a:pPr>
              <a:r>
                <a:rPr lang="en-US" altLang="zh-CN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ea typeface="宋体" charset="0"/>
                  <a:cs typeface="宋体" charset="0"/>
                </a:rPr>
                <a:t>g</a:t>
              </a:r>
              <a:endParaRPr lang="en-US" altLang="zh-CN" b="0" smtClean="0">
                <a:solidFill>
                  <a:schemeClr val="tx1"/>
                </a:solidFill>
                <a:ea typeface="宋体" charset="0"/>
                <a:cs typeface="宋体" charset="0"/>
              </a:endParaRPr>
            </a:p>
          </p:txBody>
        </p:sp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9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9388" y="692150"/>
            <a:ext cx="5113337" cy="503238"/>
          </a:xfrm>
          <a:solidFill>
            <a:schemeClr val="folHlink"/>
          </a:solidFill>
        </p:spPr>
        <p:txBody>
          <a:bodyPr/>
          <a:lstStyle/>
          <a:p>
            <a:pPr marL="0" indent="0" eaLnBrk="1" hangingPunct="1">
              <a:lnSpc>
                <a:spcPct val="100000"/>
              </a:lnSpc>
              <a:spcBef>
                <a:spcPct val="0"/>
              </a:spcBef>
              <a:buSzTx/>
              <a:buFontTx/>
              <a:buNone/>
              <a:defRPr/>
            </a:pPr>
            <a:r>
              <a:rPr lang="zh-CN" altLang="en-US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charset="0"/>
                <a:ea typeface="华文细黑" charset="0"/>
              </a:rPr>
              <a:t>求支撑树</a:t>
            </a:r>
            <a:r>
              <a:rPr lang="zh-CN" altLang="en-US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charset="0"/>
                <a:ea typeface="华文细黑" charset="0"/>
              </a:rPr>
              <a:t>的方法：破圈法和避圈法</a:t>
            </a:r>
          </a:p>
        </p:txBody>
      </p:sp>
      <p:sp>
        <p:nvSpPr>
          <p:cNvPr id="340996" name="Text Box 4"/>
          <p:cNvSpPr txBox="1">
            <a:spLocks noChangeArrowheads="1"/>
          </p:cNvSpPr>
          <p:nvPr/>
        </p:nvSpPr>
        <p:spPr bwMode="auto">
          <a:xfrm>
            <a:off x="247650" y="1339850"/>
            <a:ext cx="1371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lnSpc>
                <a:spcPct val="100000"/>
              </a:lnSpc>
              <a:buSzTx/>
              <a:defRPr/>
            </a:pPr>
            <a:r>
              <a:rPr lang="zh-CN" altLang="en-US">
                <a:solidFill>
                  <a:srgbClr val="CC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华文细黑" pitchFamily="2" charset="-122"/>
                <a:cs typeface="+mn-cs"/>
              </a:rPr>
              <a:t>破圈法</a:t>
            </a: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852488" y="2135188"/>
            <a:ext cx="2652712" cy="1235075"/>
            <a:chOff x="249" y="662"/>
            <a:chExt cx="1959" cy="1114"/>
          </a:xfrm>
        </p:grpSpPr>
        <p:sp>
          <p:nvSpPr>
            <p:cNvPr id="102437" name="Line 6"/>
            <p:cNvSpPr>
              <a:spLocks noChangeShapeType="1"/>
            </p:cNvSpPr>
            <p:nvPr/>
          </p:nvSpPr>
          <p:spPr bwMode="auto">
            <a:xfrm flipV="1">
              <a:off x="249" y="698"/>
              <a:ext cx="482" cy="53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2438" name="Line 7"/>
            <p:cNvSpPr>
              <a:spLocks noChangeShapeType="1"/>
            </p:cNvSpPr>
            <p:nvPr/>
          </p:nvSpPr>
          <p:spPr bwMode="auto">
            <a:xfrm>
              <a:off x="768" y="672"/>
              <a:ext cx="0" cy="110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2439" name="Line 8"/>
            <p:cNvSpPr>
              <a:spLocks noChangeShapeType="1"/>
            </p:cNvSpPr>
            <p:nvPr/>
          </p:nvSpPr>
          <p:spPr bwMode="auto">
            <a:xfrm>
              <a:off x="249" y="1236"/>
              <a:ext cx="482" cy="539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2440" name="Line 9"/>
            <p:cNvSpPr>
              <a:spLocks noChangeShapeType="1"/>
            </p:cNvSpPr>
            <p:nvPr/>
          </p:nvSpPr>
          <p:spPr bwMode="auto">
            <a:xfrm flipV="1">
              <a:off x="768" y="672"/>
              <a:ext cx="96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2441" name="Line 10"/>
            <p:cNvSpPr>
              <a:spLocks noChangeShapeType="1"/>
            </p:cNvSpPr>
            <p:nvPr/>
          </p:nvSpPr>
          <p:spPr bwMode="auto">
            <a:xfrm>
              <a:off x="1693" y="698"/>
              <a:ext cx="1" cy="1077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2442" name="Line 11"/>
            <p:cNvSpPr>
              <a:spLocks noChangeShapeType="1"/>
            </p:cNvSpPr>
            <p:nvPr/>
          </p:nvSpPr>
          <p:spPr bwMode="auto">
            <a:xfrm flipV="1">
              <a:off x="1690" y="1236"/>
              <a:ext cx="484" cy="539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2443" name="Line 12"/>
            <p:cNvSpPr>
              <a:spLocks noChangeShapeType="1"/>
            </p:cNvSpPr>
            <p:nvPr/>
          </p:nvSpPr>
          <p:spPr bwMode="auto">
            <a:xfrm flipH="1" flipV="1">
              <a:off x="1692" y="662"/>
              <a:ext cx="516" cy="58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2444" name="Line 13"/>
            <p:cNvSpPr>
              <a:spLocks noChangeShapeType="1"/>
            </p:cNvSpPr>
            <p:nvPr/>
          </p:nvSpPr>
          <p:spPr bwMode="auto">
            <a:xfrm>
              <a:off x="791" y="1775"/>
              <a:ext cx="902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2445" name="Line 14"/>
            <p:cNvSpPr>
              <a:spLocks noChangeShapeType="1"/>
            </p:cNvSpPr>
            <p:nvPr/>
          </p:nvSpPr>
          <p:spPr bwMode="auto">
            <a:xfrm flipV="1">
              <a:off x="791" y="698"/>
              <a:ext cx="902" cy="1077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3" name="Group 15"/>
          <p:cNvGrpSpPr>
            <a:grpSpLocks/>
          </p:cNvGrpSpPr>
          <p:nvPr/>
        </p:nvGrpSpPr>
        <p:grpSpPr bwMode="auto">
          <a:xfrm>
            <a:off x="4191000" y="2074863"/>
            <a:ext cx="3581400" cy="1295400"/>
            <a:chOff x="2496" y="672"/>
            <a:chExt cx="2727" cy="1114"/>
          </a:xfrm>
        </p:grpSpPr>
        <p:grpSp>
          <p:nvGrpSpPr>
            <p:cNvPr id="102427" name="Group 16"/>
            <p:cNvGrpSpPr>
              <a:grpSpLocks/>
            </p:cNvGrpSpPr>
            <p:nvPr/>
          </p:nvGrpSpPr>
          <p:grpSpPr bwMode="auto">
            <a:xfrm>
              <a:off x="3264" y="672"/>
              <a:ext cx="1959" cy="1114"/>
              <a:chOff x="3264" y="672"/>
              <a:chExt cx="1959" cy="1114"/>
            </a:xfrm>
          </p:grpSpPr>
          <p:sp>
            <p:nvSpPr>
              <p:cNvPr id="102429" name="Line 17"/>
              <p:cNvSpPr>
                <a:spLocks noChangeShapeType="1"/>
              </p:cNvSpPr>
              <p:nvPr/>
            </p:nvSpPr>
            <p:spPr bwMode="auto">
              <a:xfrm flipV="1">
                <a:off x="3264" y="708"/>
                <a:ext cx="482" cy="538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oval" w="med" len="med"/>
                <a:tailEnd type="oval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2430" name="Line 18"/>
              <p:cNvSpPr>
                <a:spLocks noChangeShapeType="1"/>
              </p:cNvSpPr>
              <p:nvPr/>
            </p:nvSpPr>
            <p:spPr bwMode="auto">
              <a:xfrm>
                <a:off x="3746" y="708"/>
                <a:ext cx="1" cy="1077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oval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2431" name="Line 19"/>
              <p:cNvSpPr>
                <a:spLocks noChangeShapeType="1"/>
              </p:cNvSpPr>
              <p:nvPr/>
            </p:nvSpPr>
            <p:spPr bwMode="auto">
              <a:xfrm>
                <a:off x="3806" y="708"/>
                <a:ext cx="902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oval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2432" name="Line 20"/>
              <p:cNvSpPr>
                <a:spLocks noChangeShapeType="1"/>
              </p:cNvSpPr>
              <p:nvPr/>
            </p:nvSpPr>
            <p:spPr bwMode="auto">
              <a:xfrm>
                <a:off x="4708" y="708"/>
                <a:ext cx="1" cy="1077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oval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2433" name="Line 21"/>
              <p:cNvSpPr>
                <a:spLocks noChangeShapeType="1"/>
              </p:cNvSpPr>
              <p:nvPr/>
            </p:nvSpPr>
            <p:spPr bwMode="auto">
              <a:xfrm flipV="1">
                <a:off x="4705" y="1246"/>
                <a:ext cx="484" cy="539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oval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2434" name="Line 22"/>
              <p:cNvSpPr>
                <a:spLocks noChangeShapeType="1"/>
              </p:cNvSpPr>
              <p:nvPr/>
            </p:nvSpPr>
            <p:spPr bwMode="auto">
              <a:xfrm flipH="1" flipV="1">
                <a:off x="4707" y="672"/>
                <a:ext cx="516" cy="57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2435" name="Line 23"/>
              <p:cNvSpPr>
                <a:spLocks noChangeShapeType="1"/>
              </p:cNvSpPr>
              <p:nvPr/>
            </p:nvSpPr>
            <p:spPr bwMode="auto">
              <a:xfrm>
                <a:off x="3806" y="1785"/>
                <a:ext cx="902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2436" name="Line 24"/>
              <p:cNvSpPr>
                <a:spLocks noChangeShapeType="1"/>
              </p:cNvSpPr>
              <p:nvPr/>
            </p:nvSpPr>
            <p:spPr bwMode="auto">
              <a:xfrm flipV="1">
                <a:off x="3806" y="708"/>
                <a:ext cx="902" cy="1077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102428" name="AutoShape 25"/>
            <p:cNvSpPr>
              <a:spLocks noChangeArrowheads="1"/>
            </p:cNvSpPr>
            <p:nvPr/>
          </p:nvSpPr>
          <p:spPr bwMode="auto">
            <a:xfrm>
              <a:off x="2496" y="1104"/>
              <a:ext cx="288" cy="336"/>
            </a:xfrm>
            <a:prstGeom prst="rightArrow">
              <a:avLst>
                <a:gd name="adj1" fmla="val 50000"/>
                <a:gd name="adj2" fmla="val 25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5" name="Group 26"/>
          <p:cNvGrpSpPr>
            <a:grpSpLocks/>
          </p:cNvGrpSpPr>
          <p:nvPr/>
        </p:nvGrpSpPr>
        <p:grpSpPr bwMode="auto">
          <a:xfrm>
            <a:off x="5257800" y="3827463"/>
            <a:ext cx="2590800" cy="1905000"/>
            <a:chOff x="3312" y="2064"/>
            <a:chExt cx="1959" cy="1607"/>
          </a:xfrm>
        </p:grpSpPr>
        <p:grpSp>
          <p:nvGrpSpPr>
            <p:cNvPr id="102418" name="Group 27"/>
            <p:cNvGrpSpPr>
              <a:grpSpLocks/>
            </p:cNvGrpSpPr>
            <p:nvPr/>
          </p:nvGrpSpPr>
          <p:grpSpPr bwMode="auto">
            <a:xfrm>
              <a:off x="3312" y="2544"/>
              <a:ext cx="1959" cy="1127"/>
              <a:chOff x="3312" y="2736"/>
              <a:chExt cx="1959" cy="1127"/>
            </a:xfrm>
          </p:grpSpPr>
          <p:sp>
            <p:nvSpPr>
              <p:cNvPr id="102420" name="Line 28"/>
              <p:cNvSpPr>
                <a:spLocks noChangeShapeType="1"/>
              </p:cNvSpPr>
              <p:nvPr/>
            </p:nvSpPr>
            <p:spPr bwMode="auto">
              <a:xfrm flipV="1">
                <a:off x="3312" y="2772"/>
                <a:ext cx="482" cy="538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oval" w="med" len="med"/>
                <a:tailEnd type="oval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2421" name="Line 29"/>
              <p:cNvSpPr>
                <a:spLocks noChangeShapeType="1"/>
              </p:cNvSpPr>
              <p:nvPr/>
            </p:nvSpPr>
            <p:spPr bwMode="auto">
              <a:xfrm>
                <a:off x="3794" y="2772"/>
                <a:ext cx="1" cy="1077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oval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2422" name="Line 30"/>
              <p:cNvSpPr>
                <a:spLocks noChangeShapeType="1"/>
              </p:cNvSpPr>
              <p:nvPr/>
            </p:nvSpPr>
            <p:spPr bwMode="auto">
              <a:xfrm>
                <a:off x="3840" y="2784"/>
                <a:ext cx="902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oval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2423" name="Line 31"/>
              <p:cNvSpPr>
                <a:spLocks noChangeShapeType="1"/>
              </p:cNvSpPr>
              <p:nvPr/>
            </p:nvSpPr>
            <p:spPr bwMode="auto">
              <a:xfrm>
                <a:off x="4752" y="2784"/>
                <a:ext cx="1" cy="1077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oval" w="sm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2424" name="Line 32"/>
              <p:cNvSpPr>
                <a:spLocks noChangeShapeType="1"/>
              </p:cNvSpPr>
              <p:nvPr/>
            </p:nvSpPr>
            <p:spPr bwMode="auto">
              <a:xfrm flipV="1">
                <a:off x="4753" y="3310"/>
                <a:ext cx="484" cy="539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oval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2425" name="Line 33"/>
              <p:cNvSpPr>
                <a:spLocks noChangeShapeType="1"/>
              </p:cNvSpPr>
              <p:nvPr/>
            </p:nvSpPr>
            <p:spPr bwMode="auto">
              <a:xfrm flipH="1" flipV="1">
                <a:off x="4755" y="2736"/>
                <a:ext cx="516" cy="57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2426" name="Line 34"/>
              <p:cNvSpPr>
                <a:spLocks noChangeShapeType="1"/>
              </p:cNvSpPr>
              <p:nvPr/>
            </p:nvSpPr>
            <p:spPr bwMode="auto">
              <a:xfrm>
                <a:off x="3840" y="3862"/>
                <a:ext cx="902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102419" name="AutoShape 35"/>
            <p:cNvSpPr>
              <a:spLocks noChangeArrowheads="1"/>
            </p:cNvSpPr>
            <p:nvPr/>
          </p:nvSpPr>
          <p:spPr bwMode="auto">
            <a:xfrm>
              <a:off x="4224" y="2064"/>
              <a:ext cx="336" cy="336"/>
            </a:xfrm>
            <a:prstGeom prst="downArrow">
              <a:avLst>
                <a:gd name="adj1" fmla="val 50000"/>
                <a:gd name="adj2" fmla="val 25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vert="eaVert" wrap="none" anchor="ctr"/>
            <a:lstStyle/>
            <a:p>
              <a:endParaRPr lang="zh-CN" altLang="en-US"/>
            </a:p>
          </p:txBody>
        </p:sp>
      </p:grpSp>
      <p:grpSp>
        <p:nvGrpSpPr>
          <p:cNvPr id="7" name="Group 36"/>
          <p:cNvGrpSpPr>
            <a:grpSpLocks/>
          </p:cNvGrpSpPr>
          <p:nvPr/>
        </p:nvGrpSpPr>
        <p:grpSpPr bwMode="auto">
          <a:xfrm>
            <a:off x="914400" y="4132263"/>
            <a:ext cx="3733800" cy="1371600"/>
            <a:chOff x="288" y="2496"/>
            <a:chExt cx="2688" cy="1113"/>
          </a:xfrm>
        </p:grpSpPr>
        <p:grpSp>
          <p:nvGrpSpPr>
            <p:cNvPr id="102410" name="Group 37"/>
            <p:cNvGrpSpPr>
              <a:grpSpLocks/>
            </p:cNvGrpSpPr>
            <p:nvPr/>
          </p:nvGrpSpPr>
          <p:grpSpPr bwMode="auto">
            <a:xfrm>
              <a:off x="288" y="2496"/>
              <a:ext cx="1959" cy="1113"/>
              <a:chOff x="288" y="2736"/>
              <a:chExt cx="1959" cy="1113"/>
            </a:xfrm>
          </p:grpSpPr>
          <p:sp>
            <p:nvSpPr>
              <p:cNvPr id="102412" name="Line 38"/>
              <p:cNvSpPr>
                <a:spLocks noChangeShapeType="1"/>
              </p:cNvSpPr>
              <p:nvPr/>
            </p:nvSpPr>
            <p:spPr bwMode="auto">
              <a:xfrm flipV="1">
                <a:off x="288" y="2772"/>
                <a:ext cx="482" cy="538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oval" w="med" len="med"/>
                <a:tailEnd type="oval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2413" name="Line 39"/>
              <p:cNvSpPr>
                <a:spLocks noChangeShapeType="1"/>
              </p:cNvSpPr>
              <p:nvPr/>
            </p:nvSpPr>
            <p:spPr bwMode="auto">
              <a:xfrm>
                <a:off x="770" y="2772"/>
                <a:ext cx="1" cy="1077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oval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2414" name="Line 40"/>
              <p:cNvSpPr>
                <a:spLocks noChangeShapeType="1"/>
              </p:cNvSpPr>
              <p:nvPr/>
            </p:nvSpPr>
            <p:spPr bwMode="auto">
              <a:xfrm>
                <a:off x="830" y="2772"/>
                <a:ext cx="902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oval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2415" name="Line 41"/>
              <p:cNvSpPr>
                <a:spLocks noChangeShapeType="1"/>
              </p:cNvSpPr>
              <p:nvPr/>
            </p:nvSpPr>
            <p:spPr bwMode="auto">
              <a:xfrm>
                <a:off x="1731" y="2772"/>
                <a:ext cx="0" cy="1077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oval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2416" name="Line 42"/>
              <p:cNvSpPr>
                <a:spLocks noChangeShapeType="1"/>
              </p:cNvSpPr>
              <p:nvPr/>
            </p:nvSpPr>
            <p:spPr bwMode="auto">
              <a:xfrm flipV="1">
                <a:off x="1729" y="3310"/>
                <a:ext cx="484" cy="539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oval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2417" name="Line 43"/>
              <p:cNvSpPr>
                <a:spLocks noChangeShapeType="1"/>
              </p:cNvSpPr>
              <p:nvPr/>
            </p:nvSpPr>
            <p:spPr bwMode="auto">
              <a:xfrm flipH="1" flipV="1">
                <a:off x="1731" y="2736"/>
                <a:ext cx="516" cy="57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102411" name="AutoShape 44"/>
            <p:cNvSpPr>
              <a:spLocks noChangeArrowheads="1"/>
            </p:cNvSpPr>
            <p:nvPr/>
          </p:nvSpPr>
          <p:spPr bwMode="auto">
            <a:xfrm>
              <a:off x="2640" y="3024"/>
              <a:ext cx="336" cy="336"/>
            </a:xfrm>
            <a:prstGeom prst="leftArrow">
              <a:avLst>
                <a:gd name="adj1" fmla="val 50000"/>
                <a:gd name="adj2" fmla="val 25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341038" name="Oval 46"/>
          <p:cNvSpPr>
            <a:spLocks noChangeArrowheads="1"/>
          </p:cNvSpPr>
          <p:nvPr/>
        </p:nvSpPr>
        <p:spPr bwMode="auto">
          <a:xfrm>
            <a:off x="684213" y="1916113"/>
            <a:ext cx="1079500" cy="1728787"/>
          </a:xfrm>
          <a:prstGeom prst="ellipse">
            <a:avLst/>
          </a:prstGeom>
          <a:solidFill>
            <a:srgbClr val="FFFFFF">
              <a:alpha val="0"/>
            </a:srgbClr>
          </a:solidFill>
          <a:ln w="28575">
            <a:solidFill>
              <a:srgbClr val="660066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341039" name="Oval 47"/>
          <p:cNvSpPr>
            <a:spLocks noChangeArrowheads="1"/>
          </p:cNvSpPr>
          <p:nvPr/>
        </p:nvSpPr>
        <p:spPr bwMode="auto">
          <a:xfrm rot="2878423">
            <a:off x="6156326" y="1628775"/>
            <a:ext cx="1439862" cy="2592387"/>
          </a:xfrm>
          <a:prstGeom prst="ellipse">
            <a:avLst/>
          </a:prstGeom>
          <a:solidFill>
            <a:srgbClr val="FFFFFF">
              <a:alpha val="0"/>
            </a:srgbClr>
          </a:solidFill>
          <a:ln w="28575">
            <a:solidFill>
              <a:srgbClr val="660066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341040" name="Oval 48"/>
          <p:cNvSpPr>
            <a:spLocks noChangeArrowheads="1"/>
          </p:cNvSpPr>
          <p:nvPr/>
        </p:nvSpPr>
        <p:spPr bwMode="auto">
          <a:xfrm>
            <a:off x="5437188" y="4219575"/>
            <a:ext cx="2663825" cy="1728788"/>
          </a:xfrm>
          <a:prstGeom prst="ellipse">
            <a:avLst/>
          </a:prstGeom>
          <a:solidFill>
            <a:srgbClr val="FFFFFF">
              <a:alpha val="0"/>
            </a:srgbClr>
          </a:solidFill>
          <a:ln w="28575">
            <a:solidFill>
              <a:srgbClr val="660066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410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410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410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4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5" dur="2000"/>
                                        <p:tgtEl>
                                          <p:spTgt spid="3410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5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3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000"/>
                                        <p:tgtEl>
                                          <p:spTgt spid="3410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2000" fill="hold"/>
                                        <p:tgtEl>
                                          <p:spTgt spid="3410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2000" fill="hold"/>
                                        <p:tgtEl>
                                          <p:spTgt spid="3410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000" fill="hold"/>
                                        <p:tgtEl>
                                          <p:spTgt spid="3410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1038" grpId="0" animBg="1"/>
      <p:bldP spid="341039" grpId="0" animBg="1"/>
      <p:bldP spid="341040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425" name="Group 4"/>
          <p:cNvGrpSpPr>
            <a:grpSpLocks/>
          </p:cNvGrpSpPr>
          <p:nvPr/>
        </p:nvGrpSpPr>
        <p:grpSpPr bwMode="auto">
          <a:xfrm>
            <a:off x="311150" y="1484313"/>
            <a:ext cx="3109913" cy="1766887"/>
            <a:chOff x="336" y="384"/>
            <a:chExt cx="1959" cy="1113"/>
          </a:xfrm>
        </p:grpSpPr>
        <p:sp>
          <p:nvSpPr>
            <p:cNvPr id="103436" name="Line 5"/>
            <p:cNvSpPr>
              <a:spLocks noChangeShapeType="1"/>
            </p:cNvSpPr>
            <p:nvPr/>
          </p:nvSpPr>
          <p:spPr bwMode="auto">
            <a:xfrm flipV="1">
              <a:off x="336" y="420"/>
              <a:ext cx="482" cy="53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3437" name="Line 6"/>
            <p:cNvSpPr>
              <a:spLocks noChangeShapeType="1"/>
            </p:cNvSpPr>
            <p:nvPr/>
          </p:nvSpPr>
          <p:spPr bwMode="auto">
            <a:xfrm>
              <a:off x="818" y="420"/>
              <a:ext cx="1" cy="1077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3438" name="Line 7"/>
            <p:cNvSpPr>
              <a:spLocks noChangeShapeType="1"/>
            </p:cNvSpPr>
            <p:nvPr/>
          </p:nvSpPr>
          <p:spPr bwMode="auto">
            <a:xfrm>
              <a:off x="878" y="420"/>
              <a:ext cx="902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3439" name="Line 8"/>
            <p:cNvSpPr>
              <a:spLocks noChangeShapeType="1"/>
            </p:cNvSpPr>
            <p:nvPr/>
          </p:nvSpPr>
          <p:spPr bwMode="auto">
            <a:xfrm>
              <a:off x="1780" y="420"/>
              <a:ext cx="1" cy="1077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3440" name="Line 9"/>
            <p:cNvSpPr>
              <a:spLocks noChangeShapeType="1"/>
            </p:cNvSpPr>
            <p:nvPr/>
          </p:nvSpPr>
          <p:spPr bwMode="auto">
            <a:xfrm flipV="1">
              <a:off x="1777" y="958"/>
              <a:ext cx="484" cy="539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3441" name="Line 10"/>
            <p:cNvSpPr>
              <a:spLocks noChangeShapeType="1"/>
            </p:cNvSpPr>
            <p:nvPr/>
          </p:nvSpPr>
          <p:spPr bwMode="auto">
            <a:xfrm flipH="1" flipV="1">
              <a:off x="1779" y="384"/>
              <a:ext cx="516" cy="57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3" name="Group 11"/>
          <p:cNvGrpSpPr>
            <a:grpSpLocks/>
          </p:cNvGrpSpPr>
          <p:nvPr/>
        </p:nvGrpSpPr>
        <p:grpSpPr bwMode="auto">
          <a:xfrm>
            <a:off x="3816350" y="1541463"/>
            <a:ext cx="4427538" cy="1709737"/>
            <a:chOff x="2544" y="420"/>
            <a:chExt cx="2789" cy="1077"/>
          </a:xfrm>
        </p:grpSpPr>
        <p:grpSp>
          <p:nvGrpSpPr>
            <p:cNvPr id="103429" name="Group 12"/>
            <p:cNvGrpSpPr>
              <a:grpSpLocks/>
            </p:cNvGrpSpPr>
            <p:nvPr/>
          </p:nvGrpSpPr>
          <p:grpSpPr bwMode="auto">
            <a:xfrm>
              <a:off x="3408" y="420"/>
              <a:ext cx="1925" cy="1077"/>
              <a:chOff x="3408" y="420"/>
              <a:chExt cx="1925" cy="1077"/>
            </a:xfrm>
          </p:grpSpPr>
          <p:sp>
            <p:nvSpPr>
              <p:cNvPr id="103431" name="Line 13"/>
              <p:cNvSpPr>
                <a:spLocks noChangeShapeType="1"/>
              </p:cNvSpPr>
              <p:nvPr/>
            </p:nvSpPr>
            <p:spPr bwMode="auto">
              <a:xfrm flipV="1">
                <a:off x="3408" y="420"/>
                <a:ext cx="482" cy="538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oval" w="med" len="med"/>
                <a:tailEnd type="oval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3432" name="Line 14"/>
              <p:cNvSpPr>
                <a:spLocks noChangeShapeType="1"/>
              </p:cNvSpPr>
              <p:nvPr/>
            </p:nvSpPr>
            <p:spPr bwMode="auto">
              <a:xfrm>
                <a:off x="3890" y="420"/>
                <a:ext cx="1" cy="1077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oval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3433" name="Line 15"/>
              <p:cNvSpPr>
                <a:spLocks noChangeShapeType="1"/>
              </p:cNvSpPr>
              <p:nvPr/>
            </p:nvSpPr>
            <p:spPr bwMode="auto">
              <a:xfrm>
                <a:off x="3950" y="420"/>
                <a:ext cx="902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oval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3434" name="Line 16"/>
              <p:cNvSpPr>
                <a:spLocks noChangeShapeType="1"/>
              </p:cNvSpPr>
              <p:nvPr/>
            </p:nvSpPr>
            <p:spPr bwMode="auto">
              <a:xfrm>
                <a:off x="4852" y="420"/>
                <a:ext cx="1" cy="1077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oval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3435" name="Line 17"/>
              <p:cNvSpPr>
                <a:spLocks noChangeShapeType="1"/>
              </p:cNvSpPr>
              <p:nvPr/>
            </p:nvSpPr>
            <p:spPr bwMode="auto">
              <a:xfrm flipV="1">
                <a:off x="4849" y="958"/>
                <a:ext cx="484" cy="539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oval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103430" name="AutoShape 18"/>
            <p:cNvSpPr>
              <a:spLocks noChangeArrowheads="1"/>
            </p:cNvSpPr>
            <p:nvPr/>
          </p:nvSpPr>
          <p:spPr bwMode="auto">
            <a:xfrm>
              <a:off x="2544" y="816"/>
              <a:ext cx="384" cy="336"/>
            </a:xfrm>
            <a:prstGeom prst="rightArrow">
              <a:avLst>
                <a:gd name="adj1" fmla="val 50000"/>
                <a:gd name="adj2" fmla="val 28571"/>
              </a:avLst>
            </a:prstGeom>
            <a:solidFill>
              <a:schemeClr val="accent1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342035" name="Oval 19"/>
          <p:cNvSpPr>
            <a:spLocks noChangeArrowheads="1"/>
          </p:cNvSpPr>
          <p:nvPr/>
        </p:nvSpPr>
        <p:spPr bwMode="auto">
          <a:xfrm>
            <a:off x="2124075" y="1412875"/>
            <a:ext cx="1368425" cy="2016125"/>
          </a:xfrm>
          <a:prstGeom prst="ellipse">
            <a:avLst/>
          </a:prstGeom>
          <a:solidFill>
            <a:srgbClr val="FFFFFF">
              <a:alpha val="0"/>
            </a:srgbClr>
          </a:solidFill>
          <a:ln w="28575">
            <a:solidFill>
              <a:srgbClr val="660066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103428" name="Text Box 20"/>
          <p:cNvSpPr txBox="1">
            <a:spLocks noChangeArrowheads="1"/>
          </p:cNvSpPr>
          <p:nvPr/>
        </p:nvSpPr>
        <p:spPr bwMode="auto">
          <a:xfrm>
            <a:off x="5867400" y="3500438"/>
            <a:ext cx="1728788" cy="53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algn="ctr"/>
            <a:r>
              <a:rPr lang="zh-CN" altLang="en-US"/>
              <a:t>部分树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420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420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420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42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2035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044" name="Rectangle 4"/>
          <p:cNvSpPr>
            <a:spLocks noChangeArrowheads="1"/>
          </p:cNvSpPr>
          <p:nvPr/>
        </p:nvSpPr>
        <p:spPr bwMode="auto">
          <a:xfrm>
            <a:off x="250825" y="1098550"/>
            <a:ext cx="1098550" cy="530225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CN" altLang="en-US">
                <a:solidFill>
                  <a:srgbClr val="CC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华文细黑" pitchFamily="2" charset="-122"/>
                <a:cs typeface="+mn-cs"/>
              </a:rPr>
              <a:t>避圈法</a:t>
            </a:r>
          </a:p>
        </p:txBody>
      </p:sp>
      <p:grpSp>
        <p:nvGrpSpPr>
          <p:cNvPr id="104450" name="Group 5"/>
          <p:cNvGrpSpPr>
            <a:grpSpLocks/>
          </p:cNvGrpSpPr>
          <p:nvPr/>
        </p:nvGrpSpPr>
        <p:grpSpPr bwMode="auto">
          <a:xfrm>
            <a:off x="73025" y="1627188"/>
            <a:ext cx="3635375" cy="2397125"/>
            <a:chOff x="144" y="35"/>
            <a:chExt cx="2688" cy="1793"/>
          </a:xfrm>
        </p:grpSpPr>
        <p:grpSp>
          <p:nvGrpSpPr>
            <p:cNvPr id="104514" name="Group 6"/>
            <p:cNvGrpSpPr>
              <a:grpSpLocks/>
            </p:cNvGrpSpPr>
            <p:nvPr/>
          </p:nvGrpSpPr>
          <p:grpSpPr bwMode="auto">
            <a:xfrm>
              <a:off x="384" y="336"/>
              <a:ext cx="1959" cy="1114"/>
              <a:chOff x="384" y="336"/>
              <a:chExt cx="1959" cy="1114"/>
            </a:xfrm>
          </p:grpSpPr>
          <p:sp>
            <p:nvSpPr>
              <p:cNvPr id="104521" name="Line 7"/>
              <p:cNvSpPr>
                <a:spLocks noChangeShapeType="1"/>
              </p:cNvSpPr>
              <p:nvPr/>
            </p:nvSpPr>
            <p:spPr bwMode="auto">
              <a:xfrm flipV="1">
                <a:off x="384" y="372"/>
                <a:ext cx="482" cy="538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oval" w="med" len="med"/>
                <a:tailEnd type="oval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4522" name="Line 8"/>
              <p:cNvSpPr>
                <a:spLocks noChangeShapeType="1"/>
              </p:cNvSpPr>
              <p:nvPr/>
            </p:nvSpPr>
            <p:spPr bwMode="auto">
              <a:xfrm>
                <a:off x="903" y="346"/>
                <a:ext cx="0" cy="110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oval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4523" name="Line 9"/>
              <p:cNvSpPr>
                <a:spLocks noChangeShapeType="1"/>
              </p:cNvSpPr>
              <p:nvPr/>
            </p:nvSpPr>
            <p:spPr bwMode="auto">
              <a:xfrm>
                <a:off x="384" y="910"/>
                <a:ext cx="482" cy="539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4524" name="Line 10"/>
              <p:cNvSpPr>
                <a:spLocks noChangeShapeType="1"/>
              </p:cNvSpPr>
              <p:nvPr/>
            </p:nvSpPr>
            <p:spPr bwMode="auto">
              <a:xfrm flipV="1">
                <a:off x="903" y="346"/>
                <a:ext cx="960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oval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4525" name="Line 11"/>
              <p:cNvSpPr>
                <a:spLocks noChangeShapeType="1"/>
              </p:cNvSpPr>
              <p:nvPr/>
            </p:nvSpPr>
            <p:spPr bwMode="auto">
              <a:xfrm>
                <a:off x="1828" y="372"/>
                <a:ext cx="1" cy="1077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oval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4526" name="Line 12"/>
              <p:cNvSpPr>
                <a:spLocks noChangeShapeType="1"/>
              </p:cNvSpPr>
              <p:nvPr/>
            </p:nvSpPr>
            <p:spPr bwMode="auto">
              <a:xfrm flipV="1">
                <a:off x="1825" y="910"/>
                <a:ext cx="484" cy="539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oval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4527" name="Line 13"/>
              <p:cNvSpPr>
                <a:spLocks noChangeShapeType="1"/>
              </p:cNvSpPr>
              <p:nvPr/>
            </p:nvSpPr>
            <p:spPr bwMode="auto">
              <a:xfrm flipH="1" flipV="1">
                <a:off x="1827" y="336"/>
                <a:ext cx="516" cy="58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4528" name="Line 14"/>
              <p:cNvSpPr>
                <a:spLocks noChangeShapeType="1"/>
              </p:cNvSpPr>
              <p:nvPr/>
            </p:nvSpPr>
            <p:spPr bwMode="auto">
              <a:xfrm>
                <a:off x="926" y="1449"/>
                <a:ext cx="902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4529" name="Line 15"/>
              <p:cNvSpPr>
                <a:spLocks noChangeShapeType="1"/>
              </p:cNvSpPr>
              <p:nvPr/>
            </p:nvSpPr>
            <p:spPr bwMode="auto">
              <a:xfrm flipV="1">
                <a:off x="926" y="372"/>
                <a:ext cx="902" cy="1077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104515" name="Text Box 16"/>
            <p:cNvSpPr txBox="1">
              <a:spLocks noChangeArrowheads="1"/>
            </p:cNvSpPr>
            <p:nvPr/>
          </p:nvSpPr>
          <p:spPr bwMode="auto">
            <a:xfrm>
              <a:off x="144" y="816"/>
              <a:ext cx="480" cy="3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>
                <a:lnSpc>
                  <a:spcPct val="100000"/>
                </a:lnSpc>
                <a:buSzTx/>
              </a:pPr>
              <a:r>
                <a:rPr lang="en-US" altLang="zh-CN" sz="2800" i="1">
                  <a:solidFill>
                    <a:schemeClr val="tx1"/>
                  </a:solidFill>
                  <a:ea typeface="宋体" charset="0"/>
                  <a:cs typeface="宋体" charset="0"/>
                </a:rPr>
                <a:t>v</a:t>
              </a:r>
              <a:r>
                <a:rPr lang="en-US" altLang="zh-CN" sz="2800" baseline="-25000">
                  <a:solidFill>
                    <a:schemeClr val="tx1"/>
                  </a:solidFill>
                  <a:ea typeface="宋体" charset="0"/>
                  <a:cs typeface="宋体" charset="0"/>
                </a:rPr>
                <a:t>1</a:t>
              </a:r>
            </a:p>
          </p:txBody>
        </p:sp>
        <p:sp>
          <p:nvSpPr>
            <p:cNvPr id="104516" name="Text Box 17"/>
            <p:cNvSpPr txBox="1">
              <a:spLocks noChangeArrowheads="1"/>
            </p:cNvSpPr>
            <p:nvPr/>
          </p:nvSpPr>
          <p:spPr bwMode="auto">
            <a:xfrm>
              <a:off x="720" y="1440"/>
              <a:ext cx="480" cy="3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>
                <a:lnSpc>
                  <a:spcPct val="100000"/>
                </a:lnSpc>
                <a:buSzTx/>
              </a:pPr>
              <a:r>
                <a:rPr lang="en-US" altLang="zh-CN" sz="2800" i="1">
                  <a:solidFill>
                    <a:schemeClr val="tx1"/>
                  </a:solidFill>
                  <a:ea typeface="宋体" charset="0"/>
                  <a:cs typeface="宋体" charset="0"/>
                </a:rPr>
                <a:t>v</a:t>
              </a:r>
              <a:r>
                <a:rPr lang="en-US" altLang="zh-CN" sz="2800" baseline="-25000">
                  <a:solidFill>
                    <a:schemeClr val="tx1"/>
                  </a:solidFill>
                  <a:ea typeface="宋体" charset="0"/>
                  <a:cs typeface="宋体" charset="0"/>
                </a:rPr>
                <a:t>2</a:t>
              </a:r>
            </a:p>
          </p:txBody>
        </p:sp>
        <p:sp>
          <p:nvSpPr>
            <p:cNvPr id="104517" name="Text Box 18"/>
            <p:cNvSpPr txBox="1">
              <a:spLocks noChangeArrowheads="1"/>
            </p:cNvSpPr>
            <p:nvPr/>
          </p:nvSpPr>
          <p:spPr bwMode="auto">
            <a:xfrm>
              <a:off x="624" y="35"/>
              <a:ext cx="480" cy="3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>
                <a:lnSpc>
                  <a:spcPct val="100000"/>
                </a:lnSpc>
                <a:buSzTx/>
              </a:pPr>
              <a:r>
                <a:rPr lang="en-US" altLang="zh-CN" sz="2800" i="1">
                  <a:solidFill>
                    <a:schemeClr val="tx1"/>
                  </a:solidFill>
                  <a:ea typeface="宋体" charset="0"/>
                  <a:cs typeface="宋体" charset="0"/>
                </a:rPr>
                <a:t>v</a:t>
              </a:r>
              <a:r>
                <a:rPr lang="en-US" altLang="zh-CN" sz="2800" baseline="-25000">
                  <a:solidFill>
                    <a:schemeClr val="tx1"/>
                  </a:solidFill>
                  <a:ea typeface="宋体" charset="0"/>
                  <a:cs typeface="宋体" charset="0"/>
                </a:rPr>
                <a:t>3</a:t>
              </a:r>
            </a:p>
          </p:txBody>
        </p:sp>
        <p:sp>
          <p:nvSpPr>
            <p:cNvPr id="104518" name="Text Box 19"/>
            <p:cNvSpPr txBox="1">
              <a:spLocks noChangeArrowheads="1"/>
            </p:cNvSpPr>
            <p:nvPr/>
          </p:nvSpPr>
          <p:spPr bwMode="auto">
            <a:xfrm>
              <a:off x="1776" y="1401"/>
              <a:ext cx="480" cy="3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>
                <a:lnSpc>
                  <a:spcPct val="100000"/>
                </a:lnSpc>
                <a:buSzTx/>
              </a:pPr>
              <a:r>
                <a:rPr lang="en-US" altLang="zh-CN" sz="2800" i="1">
                  <a:solidFill>
                    <a:schemeClr val="tx1"/>
                  </a:solidFill>
                  <a:ea typeface="宋体" charset="0"/>
                  <a:cs typeface="宋体" charset="0"/>
                </a:rPr>
                <a:t>v</a:t>
              </a:r>
              <a:r>
                <a:rPr lang="en-US" altLang="zh-CN" sz="2800" baseline="-25000">
                  <a:solidFill>
                    <a:schemeClr val="tx1"/>
                  </a:solidFill>
                  <a:ea typeface="宋体" charset="0"/>
                  <a:cs typeface="宋体" charset="0"/>
                </a:rPr>
                <a:t>4</a:t>
              </a:r>
            </a:p>
          </p:txBody>
        </p:sp>
        <p:sp>
          <p:nvSpPr>
            <p:cNvPr id="104519" name="Text Box 20"/>
            <p:cNvSpPr txBox="1">
              <a:spLocks noChangeArrowheads="1"/>
            </p:cNvSpPr>
            <p:nvPr/>
          </p:nvSpPr>
          <p:spPr bwMode="auto">
            <a:xfrm>
              <a:off x="1872" y="58"/>
              <a:ext cx="480" cy="3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>
                <a:lnSpc>
                  <a:spcPct val="100000"/>
                </a:lnSpc>
                <a:buSzTx/>
              </a:pPr>
              <a:r>
                <a:rPr lang="en-US" altLang="zh-CN" sz="2800" i="1">
                  <a:solidFill>
                    <a:schemeClr val="tx1"/>
                  </a:solidFill>
                  <a:ea typeface="宋体" charset="0"/>
                  <a:cs typeface="宋体" charset="0"/>
                </a:rPr>
                <a:t>v</a:t>
              </a:r>
              <a:r>
                <a:rPr lang="en-US" altLang="zh-CN" sz="2800" baseline="-25000">
                  <a:solidFill>
                    <a:schemeClr val="tx1"/>
                  </a:solidFill>
                  <a:ea typeface="宋体" charset="0"/>
                  <a:cs typeface="宋体" charset="0"/>
                </a:rPr>
                <a:t>5</a:t>
              </a:r>
            </a:p>
          </p:txBody>
        </p:sp>
        <p:sp>
          <p:nvSpPr>
            <p:cNvPr id="104520" name="Text Box 21"/>
            <p:cNvSpPr txBox="1">
              <a:spLocks noChangeArrowheads="1"/>
            </p:cNvSpPr>
            <p:nvPr/>
          </p:nvSpPr>
          <p:spPr bwMode="auto">
            <a:xfrm>
              <a:off x="2352" y="767"/>
              <a:ext cx="480" cy="3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>
                <a:lnSpc>
                  <a:spcPct val="100000"/>
                </a:lnSpc>
                <a:buSzTx/>
              </a:pPr>
              <a:r>
                <a:rPr lang="en-US" altLang="zh-CN" sz="2800" i="1">
                  <a:solidFill>
                    <a:schemeClr val="tx1"/>
                  </a:solidFill>
                  <a:ea typeface="宋体" charset="0"/>
                  <a:cs typeface="宋体" charset="0"/>
                </a:rPr>
                <a:t>v</a:t>
              </a:r>
              <a:r>
                <a:rPr lang="en-US" altLang="zh-CN" sz="2800" baseline="-25000">
                  <a:solidFill>
                    <a:schemeClr val="tx1"/>
                  </a:solidFill>
                  <a:ea typeface="宋体" charset="0"/>
                  <a:cs typeface="宋体" charset="0"/>
                </a:rPr>
                <a:t>6</a:t>
              </a:r>
            </a:p>
          </p:txBody>
        </p:sp>
      </p:grpSp>
      <p:grpSp>
        <p:nvGrpSpPr>
          <p:cNvPr id="4" name="Group 22"/>
          <p:cNvGrpSpPr>
            <a:grpSpLocks/>
          </p:cNvGrpSpPr>
          <p:nvPr/>
        </p:nvGrpSpPr>
        <p:grpSpPr bwMode="auto">
          <a:xfrm>
            <a:off x="3806825" y="1557338"/>
            <a:ext cx="1233488" cy="1546225"/>
            <a:chOff x="2640" y="0"/>
            <a:chExt cx="912" cy="1157"/>
          </a:xfrm>
        </p:grpSpPr>
        <p:sp>
          <p:nvSpPr>
            <p:cNvPr id="104511" name="Line 23"/>
            <p:cNvSpPr>
              <a:spLocks noChangeShapeType="1"/>
            </p:cNvSpPr>
            <p:nvPr/>
          </p:nvSpPr>
          <p:spPr bwMode="auto">
            <a:xfrm flipV="1">
              <a:off x="2830" y="288"/>
              <a:ext cx="482" cy="53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4512" name="Text Box 24"/>
            <p:cNvSpPr txBox="1">
              <a:spLocks noChangeArrowheads="1"/>
            </p:cNvSpPr>
            <p:nvPr/>
          </p:nvSpPr>
          <p:spPr bwMode="auto">
            <a:xfrm>
              <a:off x="2640" y="768"/>
              <a:ext cx="480" cy="3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>
                <a:lnSpc>
                  <a:spcPct val="100000"/>
                </a:lnSpc>
                <a:buSzTx/>
              </a:pPr>
              <a:r>
                <a:rPr lang="en-US" altLang="zh-CN" sz="2800" i="1">
                  <a:solidFill>
                    <a:schemeClr val="tx1"/>
                  </a:solidFill>
                  <a:ea typeface="宋体" charset="0"/>
                  <a:cs typeface="宋体" charset="0"/>
                </a:rPr>
                <a:t>v</a:t>
              </a:r>
              <a:r>
                <a:rPr lang="en-US" altLang="zh-CN" sz="2800" baseline="-25000">
                  <a:solidFill>
                    <a:schemeClr val="tx1"/>
                  </a:solidFill>
                  <a:ea typeface="宋体" charset="0"/>
                  <a:cs typeface="宋体" charset="0"/>
                </a:rPr>
                <a:t>1</a:t>
              </a:r>
            </a:p>
          </p:txBody>
        </p:sp>
        <p:sp>
          <p:nvSpPr>
            <p:cNvPr id="104513" name="Text Box 25"/>
            <p:cNvSpPr txBox="1">
              <a:spLocks noChangeArrowheads="1"/>
            </p:cNvSpPr>
            <p:nvPr/>
          </p:nvSpPr>
          <p:spPr bwMode="auto">
            <a:xfrm>
              <a:off x="3072" y="0"/>
              <a:ext cx="480" cy="3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>
                <a:lnSpc>
                  <a:spcPct val="100000"/>
                </a:lnSpc>
                <a:buSzTx/>
              </a:pPr>
              <a:r>
                <a:rPr lang="en-US" altLang="zh-CN" sz="2800" i="1">
                  <a:solidFill>
                    <a:schemeClr val="tx1"/>
                  </a:solidFill>
                  <a:ea typeface="宋体" charset="0"/>
                  <a:cs typeface="宋体" charset="0"/>
                </a:rPr>
                <a:t>v</a:t>
              </a:r>
              <a:r>
                <a:rPr lang="en-US" altLang="zh-CN" sz="2800" baseline="-25000">
                  <a:solidFill>
                    <a:schemeClr val="tx1"/>
                  </a:solidFill>
                  <a:ea typeface="宋体" charset="0"/>
                  <a:cs typeface="宋体" charset="0"/>
                </a:rPr>
                <a:t>3</a:t>
              </a:r>
            </a:p>
          </p:txBody>
        </p:sp>
      </p:grpSp>
      <p:grpSp>
        <p:nvGrpSpPr>
          <p:cNvPr id="5" name="Group 26"/>
          <p:cNvGrpSpPr>
            <a:grpSpLocks/>
          </p:cNvGrpSpPr>
          <p:nvPr/>
        </p:nvGrpSpPr>
        <p:grpSpPr bwMode="auto">
          <a:xfrm>
            <a:off x="4416425" y="1633538"/>
            <a:ext cx="1817688" cy="2251075"/>
            <a:chOff x="3120" y="48"/>
            <a:chExt cx="1344" cy="1684"/>
          </a:xfrm>
        </p:grpSpPr>
        <p:sp>
          <p:nvSpPr>
            <p:cNvPr id="104502" name="AutoShape 27"/>
            <p:cNvSpPr>
              <a:spLocks noChangeArrowheads="1"/>
            </p:cNvSpPr>
            <p:nvPr/>
          </p:nvSpPr>
          <p:spPr bwMode="auto">
            <a:xfrm>
              <a:off x="3120" y="768"/>
              <a:ext cx="288" cy="240"/>
            </a:xfrm>
            <a:prstGeom prst="rightArrow">
              <a:avLst>
                <a:gd name="adj1" fmla="val 50000"/>
                <a:gd name="adj2" fmla="val 30000"/>
              </a:avLst>
            </a:prstGeom>
            <a:solidFill>
              <a:schemeClr val="accent1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104503" name="Group 28"/>
            <p:cNvGrpSpPr>
              <a:grpSpLocks/>
            </p:cNvGrpSpPr>
            <p:nvPr/>
          </p:nvGrpSpPr>
          <p:grpSpPr bwMode="auto">
            <a:xfrm>
              <a:off x="3408" y="48"/>
              <a:ext cx="1056" cy="1684"/>
              <a:chOff x="3936" y="-48"/>
              <a:chExt cx="1056" cy="1684"/>
            </a:xfrm>
          </p:grpSpPr>
          <p:grpSp>
            <p:nvGrpSpPr>
              <p:cNvPr id="104504" name="Group 29"/>
              <p:cNvGrpSpPr>
                <a:grpSpLocks/>
              </p:cNvGrpSpPr>
              <p:nvPr/>
            </p:nvGrpSpPr>
            <p:grpSpPr bwMode="auto">
              <a:xfrm>
                <a:off x="3936" y="-48"/>
                <a:ext cx="912" cy="1157"/>
                <a:chOff x="2640" y="0"/>
                <a:chExt cx="912" cy="1157"/>
              </a:xfrm>
            </p:grpSpPr>
            <p:sp>
              <p:nvSpPr>
                <p:cNvPr id="104508" name="Line 30"/>
                <p:cNvSpPr>
                  <a:spLocks noChangeShapeType="1"/>
                </p:cNvSpPr>
                <p:nvPr/>
              </p:nvSpPr>
              <p:spPr bwMode="auto">
                <a:xfrm flipV="1">
                  <a:off x="2830" y="288"/>
                  <a:ext cx="482" cy="538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oval" w="med" len="med"/>
                  <a:tailEnd type="oval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4509" name="Text Box 31"/>
                <p:cNvSpPr txBox="1">
                  <a:spLocks noChangeArrowheads="1"/>
                </p:cNvSpPr>
                <p:nvPr/>
              </p:nvSpPr>
              <p:spPr bwMode="auto">
                <a:xfrm>
                  <a:off x="2640" y="768"/>
                  <a:ext cx="480" cy="38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kumimoji="1" sz="2400" b="1">
                      <a:solidFill>
                        <a:schemeClr val="bg2"/>
                      </a:solidFill>
                      <a:latin typeface="Times New Roman" charset="0"/>
                      <a:ea typeface="华文细黑" charset="0"/>
                      <a:cs typeface="华文细黑" charset="0"/>
                    </a:defRPr>
                  </a:lvl1pPr>
                  <a:lvl2pPr marL="742950" indent="-285750">
                    <a:defRPr kumimoji="1" sz="2400" b="1">
                      <a:solidFill>
                        <a:schemeClr val="bg2"/>
                      </a:solidFill>
                      <a:latin typeface="Times New Roman" charset="0"/>
                      <a:ea typeface="华文细黑" charset="0"/>
                      <a:cs typeface="华文细黑" charset="0"/>
                    </a:defRPr>
                  </a:lvl2pPr>
                  <a:lvl3pPr marL="1143000" indent="-228600">
                    <a:defRPr kumimoji="1" sz="2400" b="1">
                      <a:solidFill>
                        <a:schemeClr val="bg2"/>
                      </a:solidFill>
                      <a:latin typeface="Times New Roman" charset="0"/>
                      <a:ea typeface="华文细黑" charset="0"/>
                      <a:cs typeface="华文细黑" charset="0"/>
                    </a:defRPr>
                  </a:lvl3pPr>
                  <a:lvl4pPr marL="1600200" indent="-228600">
                    <a:defRPr kumimoji="1" sz="2400" b="1">
                      <a:solidFill>
                        <a:schemeClr val="bg2"/>
                      </a:solidFill>
                      <a:latin typeface="Times New Roman" charset="0"/>
                      <a:ea typeface="华文细黑" charset="0"/>
                      <a:cs typeface="华文细黑" charset="0"/>
                    </a:defRPr>
                  </a:lvl4pPr>
                  <a:lvl5pPr marL="2057400" indent="-228600">
                    <a:defRPr kumimoji="1" sz="2400" b="1">
                      <a:solidFill>
                        <a:schemeClr val="bg2"/>
                      </a:solidFill>
                      <a:latin typeface="Times New Roman" charset="0"/>
                      <a:ea typeface="华文细黑" charset="0"/>
                      <a:cs typeface="华文细黑" charset="0"/>
                    </a:defRPr>
                  </a:lvl5pPr>
                  <a:lvl6pPr marL="2514600" indent="-228600" fontAlgn="base">
                    <a:lnSpc>
                      <a:spcPct val="120000"/>
                    </a:lnSpc>
                    <a:spcBef>
                      <a:spcPct val="50000"/>
                    </a:spcBef>
                    <a:spcAft>
                      <a:spcPct val="0"/>
                    </a:spcAft>
                    <a:buSzPct val="85000"/>
                    <a:defRPr kumimoji="1" sz="2400" b="1">
                      <a:solidFill>
                        <a:schemeClr val="bg2"/>
                      </a:solidFill>
                      <a:latin typeface="Times New Roman" charset="0"/>
                      <a:ea typeface="华文细黑" charset="0"/>
                      <a:cs typeface="华文细黑" charset="0"/>
                    </a:defRPr>
                  </a:lvl6pPr>
                  <a:lvl7pPr marL="2971800" indent="-228600" fontAlgn="base">
                    <a:lnSpc>
                      <a:spcPct val="120000"/>
                    </a:lnSpc>
                    <a:spcBef>
                      <a:spcPct val="50000"/>
                    </a:spcBef>
                    <a:spcAft>
                      <a:spcPct val="0"/>
                    </a:spcAft>
                    <a:buSzPct val="85000"/>
                    <a:defRPr kumimoji="1" sz="2400" b="1">
                      <a:solidFill>
                        <a:schemeClr val="bg2"/>
                      </a:solidFill>
                      <a:latin typeface="Times New Roman" charset="0"/>
                      <a:ea typeface="华文细黑" charset="0"/>
                      <a:cs typeface="华文细黑" charset="0"/>
                    </a:defRPr>
                  </a:lvl7pPr>
                  <a:lvl8pPr marL="3429000" indent="-228600" fontAlgn="base">
                    <a:lnSpc>
                      <a:spcPct val="120000"/>
                    </a:lnSpc>
                    <a:spcBef>
                      <a:spcPct val="50000"/>
                    </a:spcBef>
                    <a:spcAft>
                      <a:spcPct val="0"/>
                    </a:spcAft>
                    <a:buSzPct val="85000"/>
                    <a:defRPr kumimoji="1" sz="2400" b="1">
                      <a:solidFill>
                        <a:schemeClr val="bg2"/>
                      </a:solidFill>
                      <a:latin typeface="Times New Roman" charset="0"/>
                      <a:ea typeface="华文细黑" charset="0"/>
                      <a:cs typeface="华文细黑" charset="0"/>
                    </a:defRPr>
                  </a:lvl8pPr>
                  <a:lvl9pPr marL="3886200" indent="-228600" fontAlgn="base">
                    <a:lnSpc>
                      <a:spcPct val="120000"/>
                    </a:lnSpc>
                    <a:spcBef>
                      <a:spcPct val="50000"/>
                    </a:spcBef>
                    <a:spcAft>
                      <a:spcPct val="0"/>
                    </a:spcAft>
                    <a:buSzPct val="85000"/>
                    <a:defRPr kumimoji="1" sz="2400" b="1">
                      <a:solidFill>
                        <a:schemeClr val="bg2"/>
                      </a:solidFill>
                      <a:latin typeface="Times New Roman" charset="0"/>
                      <a:ea typeface="华文细黑" charset="0"/>
                      <a:cs typeface="华文细黑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buSzTx/>
                  </a:pPr>
                  <a:r>
                    <a:rPr lang="en-US" altLang="zh-CN" sz="2800" i="1">
                      <a:solidFill>
                        <a:schemeClr val="tx1"/>
                      </a:solidFill>
                      <a:ea typeface="宋体" charset="0"/>
                      <a:cs typeface="宋体" charset="0"/>
                    </a:rPr>
                    <a:t>v</a:t>
                  </a:r>
                  <a:r>
                    <a:rPr lang="en-US" altLang="zh-CN" sz="2800" baseline="-25000">
                      <a:solidFill>
                        <a:schemeClr val="tx1"/>
                      </a:solidFill>
                      <a:ea typeface="宋体" charset="0"/>
                      <a:cs typeface="宋体" charset="0"/>
                    </a:rPr>
                    <a:t>1</a:t>
                  </a:r>
                </a:p>
              </p:txBody>
            </p:sp>
            <p:sp>
              <p:nvSpPr>
                <p:cNvPr id="104510" name="Text Box 32"/>
                <p:cNvSpPr txBox="1">
                  <a:spLocks noChangeArrowheads="1"/>
                </p:cNvSpPr>
                <p:nvPr/>
              </p:nvSpPr>
              <p:spPr bwMode="auto">
                <a:xfrm>
                  <a:off x="3072" y="0"/>
                  <a:ext cx="480" cy="3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kumimoji="1" sz="2400" b="1">
                      <a:solidFill>
                        <a:schemeClr val="bg2"/>
                      </a:solidFill>
                      <a:latin typeface="Times New Roman" charset="0"/>
                      <a:ea typeface="华文细黑" charset="0"/>
                      <a:cs typeface="华文细黑" charset="0"/>
                    </a:defRPr>
                  </a:lvl1pPr>
                  <a:lvl2pPr marL="742950" indent="-285750">
                    <a:defRPr kumimoji="1" sz="2400" b="1">
                      <a:solidFill>
                        <a:schemeClr val="bg2"/>
                      </a:solidFill>
                      <a:latin typeface="Times New Roman" charset="0"/>
                      <a:ea typeface="华文细黑" charset="0"/>
                      <a:cs typeface="华文细黑" charset="0"/>
                    </a:defRPr>
                  </a:lvl2pPr>
                  <a:lvl3pPr marL="1143000" indent="-228600">
                    <a:defRPr kumimoji="1" sz="2400" b="1">
                      <a:solidFill>
                        <a:schemeClr val="bg2"/>
                      </a:solidFill>
                      <a:latin typeface="Times New Roman" charset="0"/>
                      <a:ea typeface="华文细黑" charset="0"/>
                      <a:cs typeface="华文细黑" charset="0"/>
                    </a:defRPr>
                  </a:lvl3pPr>
                  <a:lvl4pPr marL="1600200" indent="-228600">
                    <a:defRPr kumimoji="1" sz="2400" b="1">
                      <a:solidFill>
                        <a:schemeClr val="bg2"/>
                      </a:solidFill>
                      <a:latin typeface="Times New Roman" charset="0"/>
                      <a:ea typeface="华文细黑" charset="0"/>
                      <a:cs typeface="华文细黑" charset="0"/>
                    </a:defRPr>
                  </a:lvl4pPr>
                  <a:lvl5pPr marL="2057400" indent="-228600">
                    <a:defRPr kumimoji="1" sz="2400" b="1">
                      <a:solidFill>
                        <a:schemeClr val="bg2"/>
                      </a:solidFill>
                      <a:latin typeface="Times New Roman" charset="0"/>
                      <a:ea typeface="华文细黑" charset="0"/>
                      <a:cs typeface="华文细黑" charset="0"/>
                    </a:defRPr>
                  </a:lvl5pPr>
                  <a:lvl6pPr marL="2514600" indent="-228600" fontAlgn="base">
                    <a:lnSpc>
                      <a:spcPct val="120000"/>
                    </a:lnSpc>
                    <a:spcBef>
                      <a:spcPct val="50000"/>
                    </a:spcBef>
                    <a:spcAft>
                      <a:spcPct val="0"/>
                    </a:spcAft>
                    <a:buSzPct val="85000"/>
                    <a:defRPr kumimoji="1" sz="2400" b="1">
                      <a:solidFill>
                        <a:schemeClr val="bg2"/>
                      </a:solidFill>
                      <a:latin typeface="Times New Roman" charset="0"/>
                      <a:ea typeface="华文细黑" charset="0"/>
                      <a:cs typeface="华文细黑" charset="0"/>
                    </a:defRPr>
                  </a:lvl6pPr>
                  <a:lvl7pPr marL="2971800" indent="-228600" fontAlgn="base">
                    <a:lnSpc>
                      <a:spcPct val="120000"/>
                    </a:lnSpc>
                    <a:spcBef>
                      <a:spcPct val="50000"/>
                    </a:spcBef>
                    <a:spcAft>
                      <a:spcPct val="0"/>
                    </a:spcAft>
                    <a:buSzPct val="85000"/>
                    <a:defRPr kumimoji="1" sz="2400" b="1">
                      <a:solidFill>
                        <a:schemeClr val="bg2"/>
                      </a:solidFill>
                      <a:latin typeface="Times New Roman" charset="0"/>
                      <a:ea typeface="华文细黑" charset="0"/>
                      <a:cs typeface="华文细黑" charset="0"/>
                    </a:defRPr>
                  </a:lvl7pPr>
                  <a:lvl8pPr marL="3429000" indent="-228600" fontAlgn="base">
                    <a:lnSpc>
                      <a:spcPct val="120000"/>
                    </a:lnSpc>
                    <a:spcBef>
                      <a:spcPct val="50000"/>
                    </a:spcBef>
                    <a:spcAft>
                      <a:spcPct val="0"/>
                    </a:spcAft>
                    <a:buSzPct val="85000"/>
                    <a:defRPr kumimoji="1" sz="2400" b="1">
                      <a:solidFill>
                        <a:schemeClr val="bg2"/>
                      </a:solidFill>
                      <a:latin typeface="Times New Roman" charset="0"/>
                      <a:ea typeface="华文细黑" charset="0"/>
                      <a:cs typeface="华文细黑" charset="0"/>
                    </a:defRPr>
                  </a:lvl8pPr>
                  <a:lvl9pPr marL="3886200" indent="-228600" fontAlgn="base">
                    <a:lnSpc>
                      <a:spcPct val="120000"/>
                    </a:lnSpc>
                    <a:spcBef>
                      <a:spcPct val="50000"/>
                    </a:spcBef>
                    <a:spcAft>
                      <a:spcPct val="0"/>
                    </a:spcAft>
                    <a:buSzPct val="85000"/>
                    <a:defRPr kumimoji="1" sz="2400" b="1">
                      <a:solidFill>
                        <a:schemeClr val="bg2"/>
                      </a:solidFill>
                      <a:latin typeface="Times New Roman" charset="0"/>
                      <a:ea typeface="华文细黑" charset="0"/>
                      <a:cs typeface="华文细黑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buSzTx/>
                  </a:pPr>
                  <a:r>
                    <a:rPr lang="en-US" altLang="zh-CN" sz="2800" i="1">
                      <a:solidFill>
                        <a:schemeClr val="tx1"/>
                      </a:solidFill>
                      <a:ea typeface="宋体" charset="0"/>
                      <a:cs typeface="宋体" charset="0"/>
                    </a:rPr>
                    <a:t>v</a:t>
                  </a:r>
                  <a:r>
                    <a:rPr lang="en-US" altLang="zh-CN" sz="2800" baseline="-25000">
                      <a:solidFill>
                        <a:schemeClr val="tx1"/>
                      </a:solidFill>
                      <a:ea typeface="宋体" charset="0"/>
                      <a:cs typeface="宋体" charset="0"/>
                    </a:rPr>
                    <a:t>3</a:t>
                  </a:r>
                </a:p>
              </p:txBody>
            </p:sp>
          </p:grpSp>
          <p:grpSp>
            <p:nvGrpSpPr>
              <p:cNvPr id="104505" name="Group 33"/>
              <p:cNvGrpSpPr>
                <a:grpSpLocks/>
              </p:cNvGrpSpPr>
              <p:nvPr/>
            </p:nvGrpSpPr>
            <p:grpSpPr bwMode="auto">
              <a:xfrm>
                <a:off x="4126" y="768"/>
                <a:ext cx="866" cy="868"/>
                <a:chOff x="4126" y="768"/>
                <a:chExt cx="866" cy="868"/>
              </a:xfrm>
            </p:grpSpPr>
            <p:sp>
              <p:nvSpPr>
                <p:cNvPr id="104506" name="Line 34"/>
                <p:cNvSpPr>
                  <a:spLocks noChangeShapeType="1"/>
                </p:cNvSpPr>
                <p:nvPr/>
              </p:nvSpPr>
              <p:spPr bwMode="auto">
                <a:xfrm>
                  <a:off x="4126" y="768"/>
                  <a:ext cx="482" cy="539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 type="oval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4507" name="Text Box 35"/>
                <p:cNvSpPr txBox="1">
                  <a:spLocks noChangeArrowheads="1"/>
                </p:cNvSpPr>
                <p:nvPr/>
              </p:nvSpPr>
              <p:spPr bwMode="auto">
                <a:xfrm>
                  <a:off x="4512" y="1247"/>
                  <a:ext cx="480" cy="38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kumimoji="1" sz="2400" b="1">
                      <a:solidFill>
                        <a:schemeClr val="bg2"/>
                      </a:solidFill>
                      <a:latin typeface="Times New Roman" charset="0"/>
                      <a:ea typeface="华文细黑" charset="0"/>
                      <a:cs typeface="华文细黑" charset="0"/>
                    </a:defRPr>
                  </a:lvl1pPr>
                  <a:lvl2pPr marL="742950" indent="-285750">
                    <a:defRPr kumimoji="1" sz="2400" b="1">
                      <a:solidFill>
                        <a:schemeClr val="bg2"/>
                      </a:solidFill>
                      <a:latin typeface="Times New Roman" charset="0"/>
                      <a:ea typeface="华文细黑" charset="0"/>
                      <a:cs typeface="华文细黑" charset="0"/>
                    </a:defRPr>
                  </a:lvl2pPr>
                  <a:lvl3pPr marL="1143000" indent="-228600">
                    <a:defRPr kumimoji="1" sz="2400" b="1">
                      <a:solidFill>
                        <a:schemeClr val="bg2"/>
                      </a:solidFill>
                      <a:latin typeface="Times New Roman" charset="0"/>
                      <a:ea typeface="华文细黑" charset="0"/>
                      <a:cs typeface="华文细黑" charset="0"/>
                    </a:defRPr>
                  </a:lvl3pPr>
                  <a:lvl4pPr marL="1600200" indent="-228600">
                    <a:defRPr kumimoji="1" sz="2400" b="1">
                      <a:solidFill>
                        <a:schemeClr val="bg2"/>
                      </a:solidFill>
                      <a:latin typeface="Times New Roman" charset="0"/>
                      <a:ea typeface="华文细黑" charset="0"/>
                      <a:cs typeface="华文细黑" charset="0"/>
                    </a:defRPr>
                  </a:lvl4pPr>
                  <a:lvl5pPr marL="2057400" indent="-228600">
                    <a:defRPr kumimoji="1" sz="2400" b="1">
                      <a:solidFill>
                        <a:schemeClr val="bg2"/>
                      </a:solidFill>
                      <a:latin typeface="Times New Roman" charset="0"/>
                      <a:ea typeface="华文细黑" charset="0"/>
                      <a:cs typeface="华文细黑" charset="0"/>
                    </a:defRPr>
                  </a:lvl5pPr>
                  <a:lvl6pPr marL="2514600" indent="-228600" fontAlgn="base">
                    <a:lnSpc>
                      <a:spcPct val="120000"/>
                    </a:lnSpc>
                    <a:spcBef>
                      <a:spcPct val="50000"/>
                    </a:spcBef>
                    <a:spcAft>
                      <a:spcPct val="0"/>
                    </a:spcAft>
                    <a:buSzPct val="85000"/>
                    <a:defRPr kumimoji="1" sz="2400" b="1">
                      <a:solidFill>
                        <a:schemeClr val="bg2"/>
                      </a:solidFill>
                      <a:latin typeface="Times New Roman" charset="0"/>
                      <a:ea typeface="华文细黑" charset="0"/>
                      <a:cs typeface="华文细黑" charset="0"/>
                    </a:defRPr>
                  </a:lvl6pPr>
                  <a:lvl7pPr marL="2971800" indent="-228600" fontAlgn="base">
                    <a:lnSpc>
                      <a:spcPct val="120000"/>
                    </a:lnSpc>
                    <a:spcBef>
                      <a:spcPct val="50000"/>
                    </a:spcBef>
                    <a:spcAft>
                      <a:spcPct val="0"/>
                    </a:spcAft>
                    <a:buSzPct val="85000"/>
                    <a:defRPr kumimoji="1" sz="2400" b="1">
                      <a:solidFill>
                        <a:schemeClr val="bg2"/>
                      </a:solidFill>
                      <a:latin typeface="Times New Roman" charset="0"/>
                      <a:ea typeface="华文细黑" charset="0"/>
                      <a:cs typeface="华文细黑" charset="0"/>
                    </a:defRPr>
                  </a:lvl7pPr>
                  <a:lvl8pPr marL="3429000" indent="-228600" fontAlgn="base">
                    <a:lnSpc>
                      <a:spcPct val="120000"/>
                    </a:lnSpc>
                    <a:spcBef>
                      <a:spcPct val="50000"/>
                    </a:spcBef>
                    <a:spcAft>
                      <a:spcPct val="0"/>
                    </a:spcAft>
                    <a:buSzPct val="85000"/>
                    <a:defRPr kumimoji="1" sz="2400" b="1">
                      <a:solidFill>
                        <a:schemeClr val="bg2"/>
                      </a:solidFill>
                      <a:latin typeface="Times New Roman" charset="0"/>
                      <a:ea typeface="华文细黑" charset="0"/>
                      <a:cs typeface="华文细黑" charset="0"/>
                    </a:defRPr>
                  </a:lvl8pPr>
                  <a:lvl9pPr marL="3886200" indent="-228600" fontAlgn="base">
                    <a:lnSpc>
                      <a:spcPct val="120000"/>
                    </a:lnSpc>
                    <a:spcBef>
                      <a:spcPct val="50000"/>
                    </a:spcBef>
                    <a:spcAft>
                      <a:spcPct val="0"/>
                    </a:spcAft>
                    <a:buSzPct val="85000"/>
                    <a:defRPr kumimoji="1" sz="2400" b="1">
                      <a:solidFill>
                        <a:schemeClr val="bg2"/>
                      </a:solidFill>
                      <a:latin typeface="Times New Roman" charset="0"/>
                      <a:ea typeface="华文细黑" charset="0"/>
                      <a:cs typeface="华文细黑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buSzTx/>
                  </a:pPr>
                  <a:r>
                    <a:rPr lang="en-US" altLang="zh-CN" sz="2800" i="1">
                      <a:solidFill>
                        <a:schemeClr val="tx1"/>
                      </a:solidFill>
                      <a:ea typeface="宋体" charset="0"/>
                      <a:cs typeface="宋体" charset="0"/>
                    </a:rPr>
                    <a:t>v</a:t>
                  </a:r>
                  <a:r>
                    <a:rPr lang="en-US" altLang="zh-CN" sz="2800" baseline="-25000">
                      <a:solidFill>
                        <a:schemeClr val="tx1"/>
                      </a:solidFill>
                      <a:ea typeface="宋体" charset="0"/>
                      <a:cs typeface="宋体" charset="0"/>
                    </a:rPr>
                    <a:t>2</a:t>
                  </a:r>
                </a:p>
              </p:txBody>
            </p:sp>
          </p:grpSp>
        </p:grpSp>
      </p:grpSp>
      <p:grpSp>
        <p:nvGrpSpPr>
          <p:cNvPr id="9" name="Group 36"/>
          <p:cNvGrpSpPr>
            <a:grpSpLocks/>
          </p:cNvGrpSpPr>
          <p:nvPr/>
        </p:nvGrpSpPr>
        <p:grpSpPr bwMode="auto">
          <a:xfrm>
            <a:off x="4953000" y="4076700"/>
            <a:ext cx="3505200" cy="2519363"/>
            <a:chOff x="3312" y="2064"/>
            <a:chExt cx="2592" cy="1885"/>
          </a:xfrm>
        </p:grpSpPr>
        <p:sp>
          <p:nvSpPr>
            <p:cNvPr id="104487" name="AutoShape 37"/>
            <p:cNvSpPr>
              <a:spLocks noChangeArrowheads="1"/>
            </p:cNvSpPr>
            <p:nvPr/>
          </p:nvSpPr>
          <p:spPr bwMode="auto">
            <a:xfrm>
              <a:off x="4320" y="2064"/>
              <a:ext cx="240" cy="288"/>
            </a:xfrm>
            <a:prstGeom prst="downArrow">
              <a:avLst>
                <a:gd name="adj1" fmla="val 50000"/>
                <a:gd name="adj2" fmla="val 30000"/>
              </a:avLst>
            </a:prstGeom>
            <a:solidFill>
              <a:schemeClr val="accent1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104488" name="Group 38"/>
            <p:cNvGrpSpPr>
              <a:grpSpLocks/>
            </p:cNvGrpSpPr>
            <p:nvPr/>
          </p:nvGrpSpPr>
          <p:grpSpPr bwMode="auto">
            <a:xfrm>
              <a:off x="3312" y="2265"/>
              <a:ext cx="2592" cy="1684"/>
              <a:chOff x="3360" y="2265"/>
              <a:chExt cx="2592" cy="1684"/>
            </a:xfrm>
          </p:grpSpPr>
          <p:grpSp>
            <p:nvGrpSpPr>
              <p:cNvPr id="104489" name="Group 39"/>
              <p:cNvGrpSpPr>
                <a:grpSpLocks/>
              </p:cNvGrpSpPr>
              <p:nvPr/>
            </p:nvGrpSpPr>
            <p:grpSpPr bwMode="auto">
              <a:xfrm>
                <a:off x="3360" y="2265"/>
                <a:ext cx="2112" cy="1684"/>
                <a:chOff x="4464" y="-48"/>
                <a:chExt cx="2112" cy="1684"/>
              </a:xfrm>
            </p:grpSpPr>
            <p:grpSp>
              <p:nvGrpSpPr>
                <p:cNvPr id="104492" name="Group 40"/>
                <p:cNvGrpSpPr>
                  <a:grpSpLocks/>
                </p:cNvGrpSpPr>
                <p:nvPr/>
              </p:nvGrpSpPr>
              <p:grpSpPr bwMode="auto">
                <a:xfrm>
                  <a:off x="4464" y="-48"/>
                  <a:ext cx="1057" cy="1684"/>
                  <a:chOff x="3936" y="-48"/>
                  <a:chExt cx="1057" cy="1684"/>
                </a:xfrm>
              </p:grpSpPr>
              <p:grpSp>
                <p:nvGrpSpPr>
                  <p:cNvPr id="104495" name="Group 41"/>
                  <p:cNvGrpSpPr>
                    <a:grpSpLocks/>
                  </p:cNvGrpSpPr>
                  <p:nvPr/>
                </p:nvGrpSpPr>
                <p:grpSpPr bwMode="auto">
                  <a:xfrm>
                    <a:off x="3936" y="-48"/>
                    <a:ext cx="912" cy="1157"/>
                    <a:chOff x="2640" y="0"/>
                    <a:chExt cx="912" cy="1157"/>
                  </a:xfrm>
                </p:grpSpPr>
                <p:sp>
                  <p:nvSpPr>
                    <p:cNvPr id="104499" name="Line 42"/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2830" y="288"/>
                      <a:ext cx="482" cy="538"/>
                    </a:xfrm>
                    <a:prstGeom prst="line">
                      <a:avLst/>
                    </a:prstGeom>
                    <a:noFill/>
                    <a:ln w="38100">
                      <a:solidFill>
                        <a:schemeClr val="tx1"/>
                      </a:solidFill>
                      <a:round/>
                      <a:headEnd type="oval" w="med" len="med"/>
                      <a:tailEnd type="oval" w="med" len="med"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04500" name="Text Box 43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2640" y="768"/>
                      <a:ext cx="480" cy="389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38100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>
                      <a:spAutoFit/>
                    </a:bodyPr>
                    <a:lstStyle>
                      <a:lvl1pPr>
                        <a:defRPr kumimoji="1" sz="2400" b="1">
                          <a:solidFill>
                            <a:schemeClr val="bg2"/>
                          </a:solidFill>
                          <a:latin typeface="Times New Roman" charset="0"/>
                          <a:ea typeface="华文细黑" charset="0"/>
                          <a:cs typeface="华文细黑" charset="0"/>
                        </a:defRPr>
                      </a:lvl1pPr>
                      <a:lvl2pPr marL="742950" indent="-285750">
                        <a:defRPr kumimoji="1" sz="2400" b="1">
                          <a:solidFill>
                            <a:schemeClr val="bg2"/>
                          </a:solidFill>
                          <a:latin typeface="Times New Roman" charset="0"/>
                          <a:ea typeface="华文细黑" charset="0"/>
                          <a:cs typeface="华文细黑" charset="0"/>
                        </a:defRPr>
                      </a:lvl2pPr>
                      <a:lvl3pPr marL="1143000" indent="-228600">
                        <a:defRPr kumimoji="1" sz="2400" b="1">
                          <a:solidFill>
                            <a:schemeClr val="bg2"/>
                          </a:solidFill>
                          <a:latin typeface="Times New Roman" charset="0"/>
                          <a:ea typeface="华文细黑" charset="0"/>
                          <a:cs typeface="华文细黑" charset="0"/>
                        </a:defRPr>
                      </a:lvl3pPr>
                      <a:lvl4pPr marL="1600200" indent="-228600">
                        <a:defRPr kumimoji="1" sz="2400" b="1">
                          <a:solidFill>
                            <a:schemeClr val="bg2"/>
                          </a:solidFill>
                          <a:latin typeface="Times New Roman" charset="0"/>
                          <a:ea typeface="华文细黑" charset="0"/>
                          <a:cs typeface="华文细黑" charset="0"/>
                        </a:defRPr>
                      </a:lvl4pPr>
                      <a:lvl5pPr marL="2057400" indent="-228600">
                        <a:defRPr kumimoji="1" sz="2400" b="1">
                          <a:solidFill>
                            <a:schemeClr val="bg2"/>
                          </a:solidFill>
                          <a:latin typeface="Times New Roman" charset="0"/>
                          <a:ea typeface="华文细黑" charset="0"/>
                          <a:cs typeface="华文细黑" charset="0"/>
                        </a:defRPr>
                      </a:lvl5pPr>
                      <a:lvl6pPr marL="2514600" indent="-228600" fontAlgn="base">
                        <a:lnSpc>
                          <a:spcPct val="12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SzPct val="85000"/>
                        <a:defRPr kumimoji="1" sz="2400" b="1">
                          <a:solidFill>
                            <a:schemeClr val="bg2"/>
                          </a:solidFill>
                          <a:latin typeface="Times New Roman" charset="0"/>
                          <a:ea typeface="华文细黑" charset="0"/>
                          <a:cs typeface="华文细黑" charset="0"/>
                        </a:defRPr>
                      </a:lvl6pPr>
                      <a:lvl7pPr marL="2971800" indent="-228600" fontAlgn="base">
                        <a:lnSpc>
                          <a:spcPct val="12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SzPct val="85000"/>
                        <a:defRPr kumimoji="1" sz="2400" b="1">
                          <a:solidFill>
                            <a:schemeClr val="bg2"/>
                          </a:solidFill>
                          <a:latin typeface="Times New Roman" charset="0"/>
                          <a:ea typeface="华文细黑" charset="0"/>
                          <a:cs typeface="华文细黑" charset="0"/>
                        </a:defRPr>
                      </a:lvl7pPr>
                      <a:lvl8pPr marL="3429000" indent="-228600" fontAlgn="base">
                        <a:lnSpc>
                          <a:spcPct val="12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SzPct val="85000"/>
                        <a:defRPr kumimoji="1" sz="2400" b="1">
                          <a:solidFill>
                            <a:schemeClr val="bg2"/>
                          </a:solidFill>
                          <a:latin typeface="Times New Roman" charset="0"/>
                          <a:ea typeface="华文细黑" charset="0"/>
                          <a:cs typeface="华文细黑" charset="0"/>
                        </a:defRPr>
                      </a:lvl8pPr>
                      <a:lvl9pPr marL="3886200" indent="-228600" fontAlgn="base">
                        <a:lnSpc>
                          <a:spcPct val="12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SzPct val="85000"/>
                        <a:defRPr kumimoji="1" sz="2400" b="1">
                          <a:solidFill>
                            <a:schemeClr val="bg2"/>
                          </a:solidFill>
                          <a:latin typeface="Times New Roman" charset="0"/>
                          <a:ea typeface="华文细黑" charset="0"/>
                          <a:cs typeface="华文细黑" charset="0"/>
                        </a:defRPr>
                      </a:lvl9pPr>
                    </a:lstStyle>
                    <a:p>
                      <a:pPr>
                        <a:lnSpc>
                          <a:spcPct val="100000"/>
                        </a:lnSpc>
                        <a:buSzTx/>
                      </a:pPr>
                      <a:r>
                        <a:rPr lang="en-US" altLang="zh-CN" sz="2800" i="1">
                          <a:solidFill>
                            <a:schemeClr val="tx1"/>
                          </a:solidFill>
                          <a:ea typeface="宋体" charset="0"/>
                          <a:cs typeface="宋体" charset="0"/>
                        </a:rPr>
                        <a:t>v</a:t>
                      </a:r>
                      <a:r>
                        <a:rPr lang="en-US" altLang="zh-CN" sz="2800" baseline="-25000">
                          <a:solidFill>
                            <a:schemeClr val="tx1"/>
                          </a:solidFill>
                          <a:ea typeface="宋体" charset="0"/>
                          <a:cs typeface="宋体" charset="0"/>
                        </a:rPr>
                        <a:t>1</a:t>
                      </a:r>
                    </a:p>
                  </p:txBody>
                </p:sp>
                <p:sp>
                  <p:nvSpPr>
                    <p:cNvPr id="104501" name="Text Box 44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3072" y="0"/>
                      <a:ext cx="480" cy="38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38100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>
                      <a:spAutoFit/>
                    </a:bodyPr>
                    <a:lstStyle>
                      <a:lvl1pPr>
                        <a:defRPr kumimoji="1" sz="2400" b="1">
                          <a:solidFill>
                            <a:schemeClr val="bg2"/>
                          </a:solidFill>
                          <a:latin typeface="Times New Roman" charset="0"/>
                          <a:ea typeface="华文细黑" charset="0"/>
                          <a:cs typeface="华文细黑" charset="0"/>
                        </a:defRPr>
                      </a:lvl1pPr>
                      <a:lvl2pPr marL="742950" indent="-285750">
                        <a:defRPr kumimoji="1" sz="2400" b="1">
                          <a:solidFill>
                            <a:schemeClr val="bg2"/>
                          </a:solidFill>
                          <a:latin typeface="Times New Roman" charset="0"/>
                          <a:ea typeface="华文细黑" charset="0"/>
                          <a:cs typeface="华文细黑" charset="0"/>
                        </a:defRPr>
                      </a:lvl2pPr>
                      <a:lvl3pPr marL="1143000" indent="-228600">
                        <a:defRPr kumimoji="1" sz="2400" b="1">
                          <a:solidFill>
                            <a:schemeClr val="bg2"/>
                          </a:solidFill>
                          <a:latin typeface="Times New Roman" charset="0"/>
                          <a:ea typeface="华文细黑" charset="0"/>
                          <a:cs typeface="华文细黑" charset="0"/>
                        </a:defRPr>
                      </a:lvl3pPr>
                      <a:lvl4pPr marL="1600200" indent="-228600">
                        <a:defRPr kumimoji="1" sz="2400" b="1">
                          <a:solidFill>
                            <a:schemeClr val="bg2"/>
                          </a:solidFill>
                          <a:latin typeface="Times New Roman" charset="0"/>
                          <a:ea typeface="华文细黑" charset="0"/>
                          <a:cs typeface="华文细黑" charset="0"/>
                        </a:defRPr>
                      </a:lvl4pPr>
                      <a:lvl5pPr marL="2057400" indent="-228600">
                        <a:defRPr kumimoji="1" sz="2400" b="1">
                          <a:solidFill>
                            <a:schemeClr val="bg2"/>
                          </a:solidFill>
                          <a:latin typeface="Times New Roman" charset="0"/>
                          <a:ea typeface="华文细黑" charset="0"/>
                          <a:cs typeface="华文细黑" charset="0"/>
                        </a:defRPr>
                      </a:lvl5pPr>
                      <a:lvl6pPr marL="2514600" indent="-228600" fontAlgn="base">
                        <a:lnSpc>
                          <a:spcPct val="12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SzPct val="85000"/>
                        <a:defRPr kumimoji="1" sz="2400" b="1">
                          <a:solidFill>
                            <a:schemeClr val="bg2"/>
                          </a:solidFill>
                          <a:latin typeface="Times New Roman" charset="0"/>
                          <a:ea typeface="华文细黑" charset="0"/>
                          <a:cs typeface="华文细黑" charset="0"/>
                        </a:defRPr>
                      </a:lvl6pPr>
                      <a:lvl7pPr marL="2971800" indent="-228600" fontAlgn="base">
                        <a:lnSpc>
                          <a:spcPct val="12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SzPct val="85000"/>
                        <a:defRPr kumimoji="1" sz="2400" b="1">
                          <a:solidFill>
                            <a:schemeClr val="bg2"/>
                          </a:solidFill>
                          <a:latin typeface="Times New Roman" charset="0"/>
                          <a:ea typeface="华文细黑" charset="0"/>
                          <a:cs typeface="华文细黑" charset="0"/>
                        </a:defRPr>
                      </a:lvl7pPr>
                      <a:lvl8pPr marL="3429000" indent="-228600" fontAlgn="base">
                        <a:lnSpc>
                          <a:spcPct val="12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SzPct val="85000"/>
                        <a:defRPr kumimoji="1" sz="2400" b="1">
                          <a:solidFill>
                            <a:schemeClr val="bg2"/>
                          </a:solidFill>
                          <a:latin typeface="Times New Roman" charset="0"/>
                          <a:ea typeface="华文细黑" charset="0"/>
                          <a:cs typeface="华文细黑" charset="0"/>
                        </a:defRPr>
                      </a:lvl8pPr>
                      <a:lvl9pPr marL="3886200" indent="-228600" fontAlgn="base">
                        <a:lnSpc>
                          <a:spcPct val="12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SzPct val="85000"/>
                        <a:defRPr kumimoji="1" sz="2400" b="1">
                          <a:solidFill>
                            <a:schemeClr val="bg2"/>
                          </a:solidFill>
                          <a:latin typeface="Times New Roman" charset="0"/>
                          <a:ea typeface="华文细黑" charset="0"/>
                          <a:cs typeface="华文细黑" charset="0"/>
                        </a:defRPr>
                      </a:lvl9pPr>
                    </a:lstStyle>
                    <a:p>
                      <a:pPr>
                        <a:lnSpc>
                          <a:spcPct val="100000"/>
                        </a:lnSpc>
                        <a:buSzTx/>
                      </a:pPr>
                      <a:r>
                        <a:rPr lang="en-US" altLang="zh-CN" sz="2800" i="1">
                          <a:solidFill>
                            <a:schemeClr val="tx1"/>
                          </a:solidFill>
                          <a:ea typeface="宋体" charset="0"/>
                          <a:cs typeface="宋体" charset="0"/>
                        </a:rPr>
                        <a:t>v</a:t>
                      </a:r>
                      <a:r>
                        <a:rPr lang="en-US" altLang="zh-CN" sz="2800" baseline="-25000">
                          <a:solidFill>
                            <a:schemeClr val="tx1"/>
                          </a:solidFill>
                          <a:ea typeface="宋体" charset="0"/>
                          <a:cs typeface="宋体" charset="0"/>
                        </a:rPr>
                        <a:t>3</a:t>
                      </a:r>
                    </a:p>
                  </p:txBody>
                </p:sp>
              </p:grpSp>
              <p:grpSp>
                <p:nvGrpSpPr>
                  <p:cNvPr id="104496" name="Group 45"/>
                  <p:cNvGrpSpPr>
                    <a:grpSpLocks/>
                  </p:cNvGrpSpPr>
                  <p:nvPr/>
                </p:nvGrpSpPr>
                <p:grpSpPr bwMode="auto">
                  <a:xfrm>
                    <a:off x="4126" y="768"/>
                    <a:ext cx="867" cy="868"/>
                    <a:chOff x="4126" y="768"/>
                    <a:chExt cx="867" cy="868"/>
                  </a:xfrm>
                </p:grpSpPr>
                <p:sp>
                  <p:nvSpPr>
                    <p:cNvPr id="104497" name="Line 46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126" y="768"/>
                      <a:ext cx="482" cy="539"/>
                    </a:xfrm>
                    <a:prstGeom prst="line">
                      <a:avLst/>
                    </a:prstGeom>
                    <a:noFill/>
                    <a:ln w="38100">
                      <a:solidFill>
                        <a:schemeClr val="tx1"/>
                      </a:solidFill>
                      <a:round/>
                      <a:headEnd/>
                      <a:tailEnd type="oval" w="med" len="med"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04498" name="Text Box 47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4512" y="1247"/>
                      <a:ext cx="481" cy="389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38100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>
                      <a:spAutoFit/>
                    </a:bodyPr>
                    <a:lstStyle>
                      <a:lvl1pPr>
                        <a:defRPr kumimoji="1" sz="2400" b="1">
                          <a:solidFill>
                            <a:schemeClr val="bg2"/>
                          </a:solidFill>
                          <a:latin typeface="Times New Roman" charset="0"/>
                          <a:ea typeface="华文细黑" charset="0"/>
                          <a:cs typeface="华文细黑" charset="0"/>
                        </a:defRPr>
                      </a:lvl1pPr>
                      <a:lvl2pPr marL="742950" indent="-285750">
                        <a:defRPr kumimoji="1" sz="2400" b="1">
                          <a:solidFill>
                            <a:schemeClr val="bg2"/>
                          </a:solidFill>
                          <a:latin typeface="Times New Roman" charset="0"/>
                          <a:ea typeface="华文细黑" charset="0"/>
                          <a:cs typeface="华文细黑" charset="0"/>
                        </a:defRPr>
                      </a:lvl2pPr>
                      <a:lvl3pPr marL="1143000" indent="-228600">
                        <a:defRPr kumimoji="1" sz="2400" b="1">
                          <a:solidFill>
                            <a:schemeClr val="bg2"/>
                          </a:solidFill>
                          <a:latin typeface="Times New Roman" charset="0"/>
                          <a:ea typeface="华文细黑" charset="0"/>
                          <a:cs typeface="华文细黑" charset="0"/>
                        </a:defRPr>
                      </a:lvl3pPr>
                      <a:lvl4pPr marL="1600200" indent="-228600">
                        <a:defRPr kumimoji="1" sz="2400" b="1">
                          <a:solidFill>
                            <a:schemeClr val="bg2"/>
                          </a:solidFill>
                          <a:latin typeface="Times New Roman" charset="0"/>
                          <a:ea typeface="华文细黑" charset="0"/>
                          <a:cs typeface="华文细黑" charset="0"/>
                        </a:defRPr>
                      </a:lvl4pPr>
                      <a:lvl5pPr marL="2057400" indent="-228600">
                        <a:defRPr kumimoji="1" sz="2400" b="1">
                          <a:solidFill>
                            <a:schemeClr val="bg2"/>
                          </a:solidFill>
                          <a:latin typeface="Times New Roman" charset="0"/>
                          <a:ea typeface="华文细黑" charset="0"/>
                          <a:cs typeface="华文细黑" charset="0"/>
                        </a:defRPr>
                      </a:lvl5pPr>
                      <a:lvl6pPr marL="2514600" indent="-228600" fontAlgn="base">
                        <a:lnSpc>
                          <a:spcPct val="12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SzPct val="85000"/>
                        <a:defRPr kumimoji="1" sz="2400" b="1">
                          <a:solidFill>
                            <a:schemeClr val="bg2"/>
                          </a:solidFill>
                          <a:latin typeface="Times New Roman" charset="0"/>
                          <a:ea typeface="华文细黑" charset="0"/>
                          <a:cs typeface="华文细黑" charset="0"/>
                        </a:defRPr>
                      </a:lvl6pPr>
                      <a:lvl7pPr marL="2971800" indent="-228600" fontAlgn="base">
                        <a:lnSpc>
                          <a:spcPct val="12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SzPct val="85000"/>
                        <a:defRPr kumimoji="1" sz="2400" b="1">
                          <a:solidFill>
                            <a:schemeClr val="bg2"/>
                          </a:solidFill>
                          <a:latin typeface="Times New Roman" charset="0"/>
                          <a:ea typeface="华文细黑" charset="0"/>
                          <a:cs typeface="华文细黑" charset="0"/>
                        </a:defRPr>
                      </a:lvl7pPr>
                      <a:lvl8pPr marL="3429000" indent="-228600" fontAlgn="base">
                        <a:lnSpc>
                          <a:spcPct val="12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SzPct val="85000"/>
                        <a:defRPr kumimoji="1" sz="2400" b="1">
                          <a:solidFill>
                            <a:schemeClr val="bg2"/>
                          </a:solidFill>
                          <a:latin typeface="Times New Roman" charset="0"/>
                          <a:ea typeface="华文细黑" charset="0"/>
                          <a:cs typeface="华文细黑" charset="0"/>
                        </a:defRPr>
                      </a:lvl8pPr>
                      <a:lvl9pPr marL="3886200" indent="-228600" fontAlgn="base">
                        <a:lnSpc>
                          <a:spcPct val="12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SzPct val="85000"/>
                        <a:defRPr kumimoji="1" sz="2400" b="1">
                          <a:solidFill>
                            <a:schemeClr val="bg2"/>
                          </a:solidFill>
                          <a:latin typeface="Times New Roman" charset="0"/>
                          <a:ea typeface="华文细黑" charset="0"/>
                          <a:cs typeface="华文细黑" charset="0"/>
                        </a:defRPr>
                      </a:lvl9pPr>
                    </a:lstStyle>
                    <a:p>
                      <a:pPr>
                        <a:lnSpc>
                          <a:spcPct val="100000"/>
                        </a:lnSpc>
                        <a:buSzTx/>
                      </a:pPr>
                      <a:r>
                        <a:rPr lang="en-US" altLang="zh-CN" sz="2800" i="1">
                          <a:solidFill>
                            <a:schemeClr val="tx1"/>
                          </a:solidFill>
                          <a:ea typeface="宋体" charset="0"/>
                          <a:cs typeface="宋体" charset="0"/>
                        </a:rPr>
                        <a:t>v</a:t>
                      </a:r>
                      <a:r>
                        <a:rPr lang="en-US" altLang="zh-CN" sz="2800" baseline="-25000">
                          <a:solidFill>
                            <a:schemeClr val="tx1"/>
                          </a:solidFill>
                          <a:ea typeface="宋体" charset="0"/>
                          <a:cs typeface="宋体" charset="0"/>
                        </a:rPr>
                        <a:t>2</a:t>
                      </a:r>
                    </a:p>
                  </p:txBody>
                </p:sp>
              </p:grpSp>
            </p:grpSp>
            <p:sp>
              <p:nvSpPr>
                <p:cNvPr id="104493" name="Line 48"/>
                <p:cNvSpPr>
                  <a:spLocks noChangeShapeType="1"/>
                </p:cNvSpPr>
                <p:nvPr/>
              </p:nvSpPr>
              <p:spPr bwMode="auto">
                <a:xfrm flipV="1">
                  <a:off x="5136" y="240"/>
                  <a:ext cx="960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 type="oval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4494" name="Text Box 49"/>
                <p:cNvSpPr txBox="1">
                  <a:spLocks noChangeArrowheads="1"/>
                </p:cNvSpPr>
                <p:nvPr/>
              </p:nvSpPr>
              <p:spPr bwMode="auto">
                <a:xfrm>
                  <a:off x="6096" y="-48"/>
                  <a:ext cx="480" cy="3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kumimoji="1" sz="2400" b="1">
                      <a:solidFill>
                        <a:schemeClr val="bg2"/>
                      </a:solidFill>
                      <a:latin typeface="Times New Roman" charset="0"/>
                      <a:ea typeface="华文细黑" charset="0"/>
                      <a:cs typeface="华文细黑" charset="0"/>
                    </a:defRPr>
                  </a:lvl1pPr>
                  <a:lvl2pPr marL="742950" indent="-285750">
                    <a:defRPr kumimoji="1" sz="2400" b="1">
                      <a:solidFill>
                        <a:schemeClr val="bg2"/>
                      </a:solidFill>
                      <a:latin typeface="Times New Roman" charset="0"/>
                      <a:ea typeface="华文细黑" charset="0"/>
                      <a:cs typeface="华文细黑" charset="0"/>
                    </a:defRPr>
                  </a:lvl2pPr>
                  <a:lvl3pPr marL="1143000" indent="-228600">
                    <a:defRPr kumimoji="1" sz="2400" b="1">
                      <a:solidFill>
                        <a:schemeClr val="bg2"/>
                      </a:solidFill>
                      <a:latin typeface="Times New Roman" charset="0"/>
                      <a:ea typeface="华文细黑" charset="0"/>
                      <a:cs typeface="华文细黑" charset="0"/>
                    </a:defRPr>
                  </a:lvl3pPr>
                  <a:lvl4pPr marL="1600200" indent="-228600">
                    <a:defRPr kumimoji="1" sz="2400" b="1">
                      <a:solidFill>
                        <a:schemeClr val="bg2"/>
                      </a:solidFill>
                      <a:latin typeface="Times New Roman" charset="0"/>
                      <a:ea typeface="华文细黑" charset="0"/>
                      <a:cs typeface="华文细黑" charset="0"/>
                    </a:defRPr>
                  </a:lvl4pPr>
                  <a:lvl5pPr marL="2057400" indent="-228600">
                    <a:defRPr kumimoji="1" sz="2400" b="1">
                      <a:solidFill>
                        <a:schemeClr val="bg2"/>
                      </a:solidFill>
                      <a:latin typeface="Times New Roman" charset="0"/>
                      <a:ea typeface="华文细黑" charset="0"/>
                      <a:cs typeface="华文细黑" charset="0"/>
                    </a:defRPr>
                  </a:lvl5pPr>
                  <a:lvl6pPr marL="2514600" indent="-228600" fontAlgn="base">
                    <a:lnSpc>
                      <a:spcPct val="120000"/>
                    </a:lnSpc>
                    <a:spcBef>
                      <a:spcPct val="50000"/>
                    </a:spcBef>
                    <a:spcAft>
                      <a:spcPct val="0"/>
                    </a:spcAft>
                    <a:buSzPct val="85000"/>
                    <a:defRPr kumimoji="1" sz="2400" b="1">
                      <a:solidFill>
                        <a:schemeClr val="bg2"/>
                      </a:solidFill>
                      <a:latin typeface="Times New Roman" charset="0"/>
                      <a:ea typeface="华文细黑" charset="0"/>
                      <a:cs typeface="华文细黑" charset="0"/>
                    </a:defRPr>
                  </a:lvl6pPr>
                  <a:lvl7pPr marL="2971800" indent="-228600" fontAlgn="base">
                    <a:lnSpc>
                      <a:spcPct val="120000"/>
                    </a:lnSpc>
                    <a:spcBef>
                      <a:spcPct val="50000"/>
                    </a:spcBef>
                    <a:spcAft>
                      <a:spcPct val="0"/>
                    </a:spcAft>
                    <a:buSzPct val="85000"/>
                    <a:defRPr kumimoji="1" sz="2400" b="1">
                      <a:solidFill>
                        <a:schemeClr val="bg2"/>
                      </a:solidFill>
                      <a:latin typeface="Times New Roman" charset="0"/>
                      <a:ea typeface="华文细黑" charset="0"/>
                      <a:cs typeface="华文细黑" charset="0"/>
                    </a:defRPr>
                  </a:lvl7pPr>
                  <a:lvl8pPr marL="3429000" indent="-228600" fontAlgn="base">
                    <a:lnSpc>
                      <a:spcPct val="120000"/>
                    </a:lnSpc>
                    <a:spcBef>
                      <a:spcPct val="50000"/>
                    </a:spcBef>
                    <a:spcAft>
                      <a:spcPct val="0"/>
                    </a:spcAft>
                    <a:buSzPct val="85000"/>
                    <a:defRPr kumimoji="1" sz="2400" b="1">
                      <a:solidFill>
                        <a:schemeClr val="bg2"/>
                      </a:solidFill>
                      <a:latin typeface="Times New Roman" charset="0"/>
                      <a:ea typeface="华文细黑" charset="0"/>
                      <a:cs typeface="华文细黑" charset="0"/>
                    </a:defRPr>
                  </a:lvl8pPr>
                  <a:lvl9pPr marL="3886200" indent="-228600" fontAlgn="base">
                    <a:lnSpc>
                      <a:spcPct val="120000"/>
                    </a:lnSpc>
                    <a:spcBef>
                      <a:spcPct val="50000"/>
                    </a:spcBef>
                    <a:spcAft>
                      <a:spcPct val="0"/>
                    </a:spcAft>
                    <a:buSzPct val="85000"/>
                    <a:defRPr kumimoji="1" sz="2400" b="1">
                      <a:solidFill>
                        <a:schemeClr val="bg2"/>
                      </a:solidFill>
                      <a:latin typeface="Times New Roman" charset="0"/>
                      <a:ea typeface="华文细黑" charset="0"/>
                      <a:cs typeface="华文细黑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buSzTx/>
                  </a:pPr>
                  <a:r>
                    <a:rPr lang="en-US" altLang="zh-CN" sz="2800" i="1">
                      <a:solidFill>
                        <a:schemeClr val="tx1"/>
                      </a:solidFill>
                      <a:ea typeface="宋体" charset="0"/>
                      <a:cs typeface="宋体" charset="0"/>
                    </a:rPr>
                    <a:t>v</a:t>
                  </a:r>
                  <a:r>
                    <a:rPr lang="en-US" altLang="zh-CN" sz="2800" baseline="-25000">
                      <a:solidFill>
                        <a:schemeClr val="tx1"/>
                      </a:solidFill>
                      <a:ea typeface="宋体" charset="0"/>
                      <a:cs typeface="宋体" charset="0"/>
                    </a:rPr>
                    <a:t>5</a:t>
                  </a:r>
                </a:p>
              </p:txBody>
            </p:sp>
          </p:grpSp>
          <p:sp>
            <p:nvSpPr>
              <p:cNvPr id="104490" name="Line 50"/>
              <p:cNvSpPr>
                <a:spLocks noChangeShapeType="1"/>
              </p:cNvSpPr>
              <p:nvPr/>
            </p:nvSpPr>
            <p:spPr bwMode="auto">
              <a:xfrm flipH="1" flipV="1">
                <a:off x="4992" y="2544"/>
                <a:ext cx="516" cy="58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oval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4491" name="Text Box 51"/>
              <p:cNvSpPr txBox="1">
                <a:spLocks noChangeArrowheads="1"/>
              </p:cNvSpPr>
              <p:nvPr/>
            </p:nvSpPr>
            <p:spPr bwMode="auto">
              <a:xfrm>
                <a:off x="5472" y="2784"/>
                <a:ext cx="480" cy="3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kumimoji="1" sz="2400" b="1">
                    <a:solidFill>
                      <a:schemeClr val="bg2"/>
                    </a:solidFill>
                    <a:latin typeface="Times New Roman" charset="0"/>
                    <a:ea typeface="华文细黑" charset="0"/>
                    <a:cs typeface="华文细黑" charset="0"/>
                  </a:defRPr>
                </a:lvl1pPr>
                <a:lvl2pPr marL="742950" indent="-285750">
                  <a:defRPr kumimoji="1" sz="2400" b="1">
                    <a:solidFill>
                      <a:schemeClr val="bg2"/>
                    </a:solidFill>
                    <a:latin typeface="Times New Roman" charset="0"/>
                    <a:ea typeface="华文细黑" charset="0"/>
                    <a:cs typeface="华文细黑" charset="0"/>
                  </a:defRPr>
                </a:lvl2pPr>
                <a:lvl3pPr marL="1143000" indent="-228600">
                  <a:defRPr kumimoji="1" sz="2400" b="1">
                    <a:solidFill>
                      <a:schemeClr val="bg2"/>
                    </a:solidFill>
                    <a:latin typeface="Times New Roman" charset="0"/>
                    <a:ea typeface="华文细黑" charset="0"/>
                    <a:cs typeface="华文细黑" charset="0"/>
                  </a:defRPr>
                </a:lvl3pPr>
                <a:lvl4pPr marL="1600200" indent="-228600">
                  <a:defRPr kumimoji="1" sz="2400" b="1">
                    <a:solidFill>
                      <a:schemeClr val="bg2"/>
                    </a:solidFill>
                    <a:latin typeface="Times New Roman" charset="0"/>
                    <a:ea typeface="华文细黑" charset="0"/>
                    <a:cs typeface="华文细黑" charset="0"/>
                  </a:defRPr>
                </a:lvl4pPr>
                <a:lvl5pPr marL="2057400" indent="-228600">
                  <a:defRPr kumimoji="1" sz="2400" b="1">
                    <a:solidFill>
                      <a:schemeClr val="bg2"/>
                    </a:solidFill>
                    <a:latin typeface="Times New Roman" charset="0"/>
                    <a:ea typeface="华文细黑" charset="0"/>
                    <a:cs typeface="华文细黑" charset="0"/>
                  </a:defRPr>
                </a:lvl5pPr>
                <a:lvl6pPr marL="2514600" indent="-228600" fontAlgn="base">
                  <a:lnSpc>
                    <a:spcPct val="120000"/>
                  </a:lnSpc>
                  <a:spcBef>
                    <a:spcPct val="50000"/>
                  </a:spcBef>
                  <a:spcAft>
                    <a:spcPct val="0"/>
                  </a:spcAft>
                  <a:buSzPct val="85000"/>
                  <a:defRPr kumimoji="1" sz="2400" b="1">
                    <a:solidFill>
                      <a:schemeClr val="bg2"/>
                    </a:solidFill>
                    <a:latin typeface="Times New Roman" charset="0"/>
                    <a:ea typeface="华文细黑" charset="0"/>
                    <a:cs typeface="华文细黑" charset="0"/>
                  </a:defRPr>
                </a:lvl6pPr>
                <a:lvl7pPr marL="2971800" indent="-228600" fontAlgn="base">
                  <a:lnSpc>
                    <a:spcPct val="120000"/>
                  </a:lnSpc>
                  <a:spcBef>
                    <a:spcPct val="50000"/>
                  </a:spcBef>
                  <a:spcAft>
                    <a:spcPct val="0"/>
                  </a:spcAft>
                  <a:buSzPct val="85000"/>
                  <a:defRPr kumimoji="1" sz="2400" b="1">
                    <a:solidFill>
                      <a:schemeClr val="bg2"/>
                    </a:solidFill>
                    <a:latin typeface="Times New Roman" charset="0"/>
                    <a:ea typeface="华文细黑" charset="0"/>
                    <a:cs typeface="华文细黑" charset="0"/>
                  </a:defRPr>
                </a:lvl7pPr>
                <a:lvl8pPr marL="3429000" indent="-228600" fontAlgn="base">
                  <a:lnSpc>
                    <a:spcPct val="120000"/>
                  </a:lnSpc>
                  <a:spcBef>
                    <a:spcPct val="50000"/>
                  </a:spcBef>
                  <a:spcAft>
                    <a:spcPct val="0"/>
                  </a:spcAft>
                  <a:buSzPct val="85000"/>
                  <a:defRPr kumimoji="1" sz="2400" b="1">
                    <a:solidFill>
                      <a:schemeClr val="bg2"/>
                    </a:solidFill>
                    <a:latin typeface="Times New Roman" charset="0"/>
                    <a:ea typeface="华文细黑" charset="0"/>
                    <a:cs typeface="华文细黑" charset="0"/>
                  </a:defRPr>
                </a:lvl8pPr>
                <a:lvl9pPr marL="3886200" indent="-228600" fontAlgn="base">
                  <a:lnSpc>
                    <a:spcPct val="120000"/>
                  </a:lnSpc>
                  <a:spcBef>
                    <a:spcPct val="50000"/>
                  </a:spcBef>
                  <a:spcAft>
                    <a:spcPct val="0"/>
                  </a:spcAft>
                  <a:buSzPct val="85000"/>
                  <a:defRPr kumimoji="1" sz="2400" b="1">
                    <a:solidFill>
                      <a:schemeClr val="bg2"/>
                    </a:solidFill>
                    <a:latin typeface="Times New Roman" charset="0"/>
                    <a:ea typeface="华文细黑" charset="0"/>
                    <a:cs typeface="华文细黑" charset="0"/>
                  </a:defRPr>
                </a:lvl9pPr>
              </a:lstStyle>
              <a:p>
                <a:pPr>
                  <a:lnSpc>
                    <a:spcPct val="100000"/>
                  </a:lnSpc>
                  <a:buSzTx/>
                </a:pPr>
                <a:r>
                  <a:rPr lang="en-US" altLang="zh-CN" sz="2800" i="1">
                    <a:solidFill>
                      <a:schemeClr val="tx1"/>
                    </a:solidFill>
                    <a:ea typeface="宋体" charset="0"/>
                    <a:cs typeface="宋体" charset="0"/>
                  </a:rPr>
                  <a:t>v</a:t>
                </a:r>
                <a:r>
                  <a:rPr lang="en-US" altLang="zh-CN" sz="2800" baseline="-25000">
                    <a:solidFill>
                      <a:schemeClr val="tx1"/>
                    </a:solidFill>
                    <a:ea typeface="宋体" charset="0"/>
                    <a:cs typeface="宋体" charset="0"/>
                  </a:rPr>
                  <a:t>6</a:t>
                </a:r>
              </a:p>
            </p:txBody>
          </p:sp>
        </p:grpSp>
      </p:grpSp>
      <p:grpSp>
        <p:nvGrpSpPr>
          <p:cNvPr id="15" name="Group 52"/>
          <p:cNvGrpSpPr>
            <a:grpSpLocks/>
          </p:cNvGrpSpPr>
          <p:nvPr/>
        </p:nvGrpSpPr>
        <p:grpSpPr bwMode="auto">
          <a:xfrm>
            <a:off x="381000" y="4305300"/>
            <a:ext cx="3765550" cy="2251075"/>
            <a:chOff x="240" y="2361"/>
            <a:chExt cx="2784" cy="1684"/>
          </a:xfrm>
        </p:grpSpPr>
        <p:sp>
          <p:nvSpPr>
            <p:cNvPr id="104469" name="AutoShape 53"/>
            <p:cNvSpPr>
              <a:spLocks noChangeArrowheads="1"/>
            </p:cNvSpPr>
            <p:nvPr/>
          </p:nvSpPr>
          <p:spPr bwMode="auto">
            <a:xfrm>
              <a:off x="2688" y="3120"/>
              <a:ext cx="336" cy="192"/>
            </a:xfrm>
            <a:prstGeom prst="leftArrow">
              <a:avLst>
                <a:gd name="adj1" fmla="val 50000"/>
                <a:gd name="adj2" fmla="val 43750"/>
              </a:avLst>
            </a:prstGeom>
            <a:solidFill>
              <a:schemeClr val="accent1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104470" name="Group 54"/>
            <p:cNvGrpSpPr>
              <a:grpSpLocks/>
            </p:cNvGrpSpPr>
            <p:nvPr/>
          </p:nvGrpSpPr>
          <p:grpSpPr bwMode="auto">
            <a:xfrm>
              <a:off x="240" y="2361"/>
              <a:ext cx="2592" cy="1684"/>
              <a:chOff x="240" y="2361"/>
              <a:chExt cx="2592" cy="1684"/>
            </a:xfrm>
          </p:grpSpPr>
          <p:grpSp>
            <p:nvGrpSpPr>
              <p:cNvPr id="104471" name="Group 55"/>
              <p:cNvGrpSpPr>
                <a:grpSpLocks/>
              </p:cNvGrpSpPr>
              <p:nvPr/>
            </p:nvGrpSpPr>
            <p:grpSpPr bwMode="auto">
              <a:xfrm>
                <a:off x="240" y="2361"/>
                <a:ext cx="2592" cy="1684"/>
                <a:chOff x="3360" y="2265"/>
                <a:chExt cx="2592" cy="1684"/>
              </a:xfrm>
            </p:grpSpPr>
            <p:grpSp>
              <p:nvGrpSpPr>
                <p:cNvPr id="104474" name="Group 56"/>
                <p:cNvGrpSpPr>
                  <a:grpSpLocks/>
                </p:cNvGrpSpPr>
                <p:nvPr/>
              </p:nvGrpSpPr>
              <p:grpSpPr bwMode="auto">
                <a:xfrm>
                  <a:off x="3360" y="2265"/>
                  <a:ext cx="2111" cy="1684"/>
                  <a:chOff x="4464" y="-48"/>
                  <a:chExt cx="2111" cy="1684"/>
                </a:xfrm>
              </p:grpSpPr>
              <p:grpSp>
                <p:nvGrpSpPr>
                  <p:cNvPr id="104477" name="Group 57"/>
                  <p:cNvGrpSpPr>
                    <a:grpSpLocks/>
                  </p:cNvGrpSpPr>
                  <p:nvPr/>
                </p:nvGrpSpPr>
                <p:grpSpPr bwMode="auto">
                  <a:xfrm>
                    <a:off x="4464" y="-48"/>
                    <a:ext cx="1055" cy="1684"/>
                    <a:chOff x="3936" y="-48"/>
                    <a:chExt cx="1055" cy="1684"/>
                  </a:xfrm>
                </p:grpSpPr>
                <p:grpSp>
                  <p:nvGrpSpPr>
                    <p:cNvPr id="104480" name="Group 58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936" y="-48"/>
                      <a:ext cx="912" cy="1157"/>
                      <a:chOff x="2640" y="0"/>
                      <a:chExt cx="912" cy="1157"/>
                    </a:xfrm>
                  </p:grpSpPr>
                  <p:sp>
                    <p:nvSpPr>
                      <p:cNvPr id="104484" name="Line 59"/>
                      <p:cNvSpPr>
                        <a:spLocks noChangeShapeType="1"/>
                      </p:cNvSpPr>
                      <p:nvPr/>
                    </p:nvSpPr>
                    <p:spPr bwMode="auto">
                      <a:xfrm flipV="1">
                        <a:off x="2830" y="288"/>
                        <a:ext cx="482" cy="538"/>
                      </a:xfrm>
                      <a:prstGeom prst="line">
                        <a:avLst/>
                      </a:prstGeom>
                      <a:noFill/>
                      <a:ln w="38100">
                        <a:solidFill>
                          <a:schemeClr val="tx1"/>
                        </a:solidFill>
                        <a:round/>
                        <a:headEnd type="oval" w="med" len="med"/>
                        <a:tailEnd type="oval" w="med" len="med"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104485" name="Text Box 60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2640" y="768"/>
                        <a:ext cx="480" cy="38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>
                        <a:spAutoFit/>
                      </a:bodyPr>
                      <a:lstStyle>
                        <a:lvl1pPr>
                          <a:defRPr kumimoji="1" sz="2400" b="1">
                            <a:solidFill>
                              <a:schemeClr val="bg2"/>
                            </a:solidFill>
                            <a:latin typeface="Times New Roman" charset="0"/>
                            <a:ea typeface="华文细黑" charset="0"/>
                            <a:cs typeface="华文细黑" charset="0"/>
                          </a:defRPr>
                        </a:lvl1pPr>
                        <a:lvl2pPr marL="742950" indent="-285750">
                          <a:defRPr kumimoji="1" sz="2400" b="1">
                            <a:solidFill>
                              <a:schemeClr val="bg2"/>
                            </a:solidFill>
                            <a:latin typeface="Times New Roman" charset="0"/>
                            <a:ea typeface="华文细黑" charset="0"/>
                            <a:cs typeface="华文细黑" charset="0"/>
                          </a:defRPr>
                        </a:lvl2pPr>
                        <a:lvl3pPr marL="1143000" indent="-228600">
                          <a:defRPr kumimoji="1" sz="2400" b="1">
                            <a:solidFill>
                              <a:schemeClr val="bg2"/>
                            </a:solidFill>
                            <a:latin typeface="Times New Roman" charset="0"/>
                            <a:ea typeface="华文细黑" charset="0"/>
                            <a:cs typeface="华文细黑" charset="0"/>
                          </a:defRPr>
                        </a:lvl3pPr>
                        <a:lvl4pPr marL="1600200" indent="-228600">
                          <a:defRPr kumimoji="1" sz="2400" b="1">
                            <a:solidFill>
                              <a:schemeClr val="bg2"/>
                            </a:solidFill>
                            <a:latin typeface="Times New Roman" charset="0"/>
                            <a:ea typeface="华文细黑" charset="0"/>
                            <a:cs typeface="华文细黑" charset="0"/>
                          </a:defRPr>
                        </a:lvl4pPr>
                        <a:lvl5pPr marL="2057400" indent="-228600">
                          <a:defRPr kumimoji="1" sz="2400" b="1">
                            <a:solidFill>
                              <a:schemeClr val="bg2"/>
                            </a:solidFill>
                            <a:latin typeface="Times New Roman" charset="0"/>
                            <a:ea typeface="华文细黑" charset="0"/>
                            <a:cs typeface="华文细黑" charset="0"/>
                          </a:defRPr>
                        </a:lvl5pPr>
                        <a:lvl6pPr marL="2514600" indent="-228600" fontAlgn="base">
                          <a:lnSpc>
                            <a:spcPct val="120000"/>
                          </a:lnSpc>
                          <a:spcBef>
                            <a:spcPct val="50000"/>
                          </a:spcBef>
                          <a:spcAft>
                            <a:spcPct val="0"/>
                          </a:spcAft>
                          <a:buSzPct val="85000"/>
                          <a:defRPr kumimoji="1" sz="2400" b="1">
                            <a:solidFill>
                              <a:schemeClr val="bg2"/>
                            </a:solidFill>
                            <a:latin typeface="Times New Roman" charset="0"/>
                            <a:ea typeface="华文细黑" charset="0"/>
                            <a:cs typeface="华文细黑" charset="0"/>
                          </a:defRPr>
                        </a:lvl6pPr>
                        <a:lvl7pPr marL="2971800" indent="-228600" fontAlgn="base">
                          <a:lnSpc>
                            <a:spcPct val="120000"/>
                          </a:lnSpc>
                          <a:spcBef>
                            <a:spcPct val="50000"/>
                          </a:spcBef>
                          <a:spcAft>
                            <a:spcPct val="0"/>
                          </a:spcAft>
                          <a:buSzPct val="85000"/>
                          <a:defRPr kumimoji="1" sz="2400" b="1">
                            <a:solidFill>
                              <a:schemeClr val="bg2"/>
                            </a:solidFill>
                            <a:latin typeface="Times New Roman" charset="0"/>
                            <a:ea typeface="华文细黑" charset="0"/>
                            <a:cs typeface="华文细黑" charset="0"/>
                          </a:defRPr>
                        </a:lvl7pPr>
                        <a:lvl8pPr marL="3429000" indent="-228600" fontAlgn="base">
                          <a:lnSpc>
                            <a:spcPct val="120000"/>
                          </a:lnSpc>
                          <a:spcBef>
                            <a:spcPct val="50000"/>
                          </a:spcBef>
                          <a:spcAft>
                            <a:spcPct val="0"/>
                          </a:spcAft>
                          <a:buSzPct val="85000"/>
                          <a:defRPr kumimoji="1" sz="2400" b="1">
                            <a:solidFill>
                              <a:schemeClr val="bg2"/>
                            </a:solidFill>
                            <a:latin typeface="Times New Roman" charset="0"/>
                            <a:ea typeface="华文细黑" charset="0"/>
                            <a:cs typeface="华文细黑" charset="0"/>
                          </a:defRPr>
                        </a:lvl8pPr>
                        <a:lvl9pPr marL="3886200" indent="-228600" fontAlgn="base">
                          <a:lnSpc>
                            <a:spcPct val="120000"/>
                          </a:lnSpc>
                          <a:spcBef>
                            <a:spcPct val="50000"/>
                          </a:spcBef>
                          <a:spcAft>
                            <a:spcPct val="0"/>
                          </a:spcAft>
                          <a:buSzPct val="85000"/>
                          <a:defRPr kumimoji="1" sz="2400" b="1">
                            <a:solidFill>
                              <a:schemeClr val="bg2"/>
                            </a:solidFill>
                            <a:latin typeface="Times New Roman" charset="0"/>
                            <a:ea typeface="华文细黑" charset="0"/>
                            <a:cs typeface="华文细黑" charset="0"/>
                          </a:defRPr>
                        </a:lvl9pPr>
                      </a:lstStyle>
                      <a:p>
                        <a:pPr>
                          <a:lnSpc>
                            <a:spcPct val="100000"/>
                          </a:lnSpc>
                          <a:buSzTx/>
                        </a:pPr>
                        <a:r>
                          <a:rPr lang="en-US" altLang="zh-CN" sz="2800" i="1">
                            <a:solidFill>
                              <a:schemeClr val="tx1"/>
                            </a:solidFill>
                            <a:ea typeface="宋体" charset="0"/>
                            <a:cs typeface="宋体" charset="0"/>
                          </a:rPr>
                          <a:t>v</a:t>
                        </a:r>
                        <a:r>
                          <a:rPr lang="en-US" altLang="zh-CN" sz="2800" baseline="-25000">
                            <a:solidFill>
                              <a:schemeClr val="tx1"/>
                            </a:solidFill>
                            <a:ea typeface="宋体" charset="0"/>
                            <a:cs typeface="宋体" charset="0"/>
                          </a:rPr>
                          <a:t>1</a:t>
                        </a:r>
                      </a:p>
                    </p:txBody>
                  </p:sp>
                  <p:sp>
                    <p:nvSpPr>
                      <p:cNvPr id="104486" name="Text Box 61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3072" y="0"/>
                        <a:ext cx="480" cy="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>
                        <a:spAutoFit/>
                      </a:bodyPr>
                      <a:lstStyle>
                        <a:lvl1pPr>
                          <a:defRPr kumimoji="1" sz="2400" b="1">
                            <a:solidFill>
                              <a:schemeClr val="bg2"/>
                            </a:solidFill>
                            <a:latin typeface="Times New Roman" charset="0"/>
                            <a:ea typeface="华文细黑" charset="0"/>
                            <a:cs typeface="华文细黑" charset="0"/>
                          </a:defRPr>
                        </a:lvl1pPr>
                        <a:lvl2pPr marL="742950" indent="-285750">
                          <a:defRPr kumimoji="1" sz="2400" b="1">
                            <a:solidFill>
                              <a:schemeClr val="bg2"/>
                            </a:solidFill>
                            <a:latin typeface="Times New Roman" charset="0"/>
                            <a:ea typeface="华文细黑" charset="0"/>
                            <a:cs typeface="华文细黑" charset="0"/>
                          </a:defRPr>
                        </a:lvl2pPr>
                        <a:lvl3pPr marL="1143000" indent="-228600">
                          <a:defRPr kumimoji="1" sz="2400" b="1">
                            <a:solidFill>
                              <a:schemeClr val="bg2"/>
                            </a:solidFill>
                            <a:latin typeface="Times New Roman" charset="0"/>
                            <a:ea typeface="华文细黑" charset="0"/>
                            <a:cs typeface="华文细黑" charset="0"/>
                          </a:defRPr>
                        </a:lvl3pPr>
                        <a:lvl4pPr marL="1600200" indent="-228600">
                          <a:defRPr kumimoji="1" sz="2400" b="1">
                            <a:solidFill>
                              <a:schemeClr val="bg2"/>
                            </a:solidFill>
                            <a:latin typeface="Times New Roman" charset="0"/>
                            <a:ea typeface="华文细黑" charset="0"/>
                            <a:cs typeface="华文细黑" charset="0"/>
                          </a:defRPr>
                        </a:lvl4pPr>
                        <a:lvl5pPr marL="2057400" indent="-228600">
                          <a:defRPr kumimoji="1" sz="2400" b="1">
                            <a:solidFill>
                              <a:schemeClr val="bg2"/>
                            </a:solidFill>
                            <a:latin typeface="Times New Roman" charset="0"/>
                            <a:ea typeface="华文细黑" charset="0"/>
                            <a:cs typeface="华文细黑" charset="0"/>
                          </a:defRPr>
                        </a:lvl5pPr>
                        <a:lvl6pPr marL="2514600" indent="-228600" fontAlgn="base">
                          <a:lnSpc>
                            <a:spcPct val="120000"/>
                          </a:lnSpc>
                          <a:spcBef>
                            <a:spcPct val="50000"/>
                          </a:spcBef>
                          <a:spcAft>
                            <a:spcPct val="0"/>
                          </a:spcAft>
                          <a:buSzPct val="85000"/>
                          <a:defRPr kumimoji="1" sz="2400" b="1">
                            <a:solidFill>
                              <a:schemeClr val="bg2"/>
                            </a:solidFill>
                            <a:latin typeface="Times New Roman" charset="0"/>
                            <a:ea typeface="华文细黑" charset="0"/>
                            <a:cs typeface="华文细黑" charset="0"/>
                          </a:defRPr>
                        </a:lvl6pPr>
                        <a:lvl7pPr marL="2971800" indent="-228600" fontAlgn="base">
                          <a:lnSpc>
                            <a:spcPct val="120000"/>
                          </a:lnSpc>
                          <a:spcBef>
                            <a:spcPct val="50000"/>
                          </a:spcBef>
                          <a:spcAft>
                            <a:spcPct val="0"/>
                          </a:spcAft>
                          <a:buSzPct val="85000"/>
                          <a:defRPr kumimoji="1" sz="2400" b="1">
                            <a:solidFill>
                              <a:schemeClr val="bg2"/>
                            </a:solidFill>
                            <a:latin typeface="Times New Roman" charset="0"/>
                            <a:ea typeface="华文细黑" charset="0"/>
                            <a:cs typeface="华文细黑" charset="0"/>
                          </a:defRPr>
                        </a:lvl7pPr>
                        <a:lvl8pPr marL="3429000" indent="-228600" fontAlgn="base">
                          <a:lnSpc>
                            <a:spcPct val="120000"/>
                          </a:lnSpc>
                          <a:spcBef>
                            <a:spcPct val="50000"/>
                          </a:spcBef>
                          <a:spcAft>
                            <a:spcPct val="0"/>
                          </a:spcAft>
                          <a:buSzPct val="85000"/>
                          <a:defRPr kumimoji="1" sz="2400" b="1">
                            <a:solidFill>
                              <a:schemeClr val="bg2"/>
                            </a:solidFill>
                            <a:latin typeface="Times New Roman" charset="0"/>
                            <a:ea typeface="华文细黑" charset="0"/>
                            <a:cs typeface="华文细黑" charset="0"/>
                          </a:defRPr>
                        </a:lvl8pPr>
                        <a:lvl9pPr marL="3886200" indent="-228600" fontAlgn="base">
                          <a:lnSpc>
                            <a:spcPct val="120000"/>
                          </a:lnSpc>
                          <a:spcBef>
                            <a:spcPct val="50000"/>
                          </a:spcBef>
                          <a:spcAft>
                            <a:spcPct val="0"/>
                          </a:spcAft>
                          <a:buSzPct val="85000"/>
                          <a:defRPr kumimoji="1" sz="2400" b="1">
                            <a:solidFill>
                              <a:schemeClr val="bg2"/>
                            </a:solidFill>
                            <a:latin typeface="Times New Roman" charset="0"/>
                            <a:ea typeface="华文细黑" charset="0"/>
                            <a:cs typeface="华文细黑" charset="0"/>
                          </a:defRPr>
                        </a:lvl9pPr>
                      </a:lstStyle>
                      <a:p>
                        <a:pPr>
                          <a:lnSpc>
                            <a:spcPct val="100000"/>
                          </a:lnSpc>
                          <a:buSzTx/>
                        </a:pPr>
                        <a:r>
                          <a:rPr lang="en-US" altLang="zh-CN" sz="2800" i="1">
                            <a:solidFill>
                              <a:schemeClr val="tx1"/>
                            </a:solidFill>
                            <a:ea typeface="宋体" charset="0"/>
                            <a:cs typeface="宋体" charset="0"/>
                          </a:rPr>
                          <a:t>v</a:t>
                        </a:r>
                        <a:r>
                          <a:rPr lang="en-US" altLang="zh-CN" sz="2800" baseline="-25000">
                            <a:solidFill>
                              <a:schemeClr val="tx1"/>
                            </a:solidFill>
                            <a:ea typeface="宋体" charset="0"/>
                            <a:cs typeface="宋体" charset="0"/>
                          </a:rPr>
                          <a:t>3</a:t>
                        </a:r>
                      </a:p>
                    </p:txBody>
                  </p:sp>
                </p:grpSp>
                <p:grpSp>
                  <p:nvGrpSpPr>
                    <p:cNvPr id="104481" name="Group 62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4126" y="768"/>
                      <a:ext cx="865" cy="868"/>
                      <a:chOff x="4126" y="768"/>
                      <a:chExt cx="865" cy="868"/>
                    </a:xfrm>
                  </p:grpSpPr>
                  <p:sp>
                    <p:nvSpPr>
                      <p:cNvPr id="104482" name="Line 63"/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4126" y="768"/>
                        <a:ext cx="482" cy="539"/>
                      </a:xfrm>
                      <a:prstGeom prst="line">
                        <a:avLst/>
                      </a:prstGeom>
                      <a:noFill/>
                      <a:ln w="38100">
                        <a:solidFill>
                          <a:schemeClr val="tx1"/>
                        </a:solidFill>
                        <a:round/>
                        <a:headEnd/>
                        <a:tailEnd type="oval" w="med" len="med"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104483" name="Text Box 64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4512" y="1248"/>
                        <a:ext cx="479" cy="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>
                        <a:spAutoFit/>
                      </a:bodyPr>
                      <a:lstStyle>
                        <a:lvl1pPr>
                          <a:defRPr kumimoji="1" sz="2400" b="1">
                            <a:solidFill>
                              <a:schemeClr val="bg2"/>
                            </a:solidFill>
                            <a:latin typeface="Times New Roman" charset="0"/>
                            <a:ea typeface="华文细黑" charset="0"/>
                            <a:cs typeface="华文细黑" charset="0"/>
                          </a:defRPr>
                        </a:lvl1pPr>
                        <a:lvl2pPr marL="742950" indent="-285750">
                          <a:defRPr kumimoji="1" sz="2400" b="1">
                            <a:solidFill>
                              <a:schemeClr val="bg2"/>
                            </a:solidFill>
                            <a:latin typeface="Times New Roman" charset="0"/>
                            <a:ea typeface="华文细黑" charset="0"/>
                            <a:cs typeface="华文细黑" charset="0"/>
                          </a:defRPr>
                        </a:lvl2pPr>
                        <a:lvl3pPr marL="1143000" indent="-228600">
                          <a:defRPr kumimoji="1" sz="2400" b="1">
                            <a:solidFill>
                              <a:schemeClr val="bg2"/>
                            </a:solidFill>
                            <a:latin typeface="Times New Roman" charset="0"/>
                            <a:ea typeface="华文细黑" charset="0"/>
                            <a:cs typeface="华文细黑" charset="0"/>
                          </a:defRPr>
                        </a:lvl3pPr>
                        <a:lvl4pPr marL="1600200" indent="-228600">
                          <a:defRPr kumimoji="1" sz="2400" b="1">
                            <a:solidFill>
                              <a:schemeClr val="bg2"/>
                            </a:solidFill>
                            <a:latin typeface="Times New Roman" charset="0"/>
                            <a:ea typeface="华文细黑" charset="0"/>
                            <a:cs typeface="华文细黑" charset="0"/>
                          </a:defRPr>
                        </a:lvl4pPr>
                        <a:lvl5pPr marL="2057400" indent="-228600">
                          <a:defRPr kumimoji="1" sz="2400" b="1">
                            <a:solidFill>
                              <a:schemeClr val="bg2"/>
                            </a:solidFill>
                            <a:latin typeface="Times New Roman" charset="0"/>
                            <a:ea typeface="华文细黑" charset="0"/>
                            <a:cs typeface="华文细黑" charset="0"/>
                          </a:defRPr>
                        </a:lvl5pPr>
                        <a:lvl6pPr marL="2514600" indent="-228600" fontAlgn="base">
                          <a:lnSpc>
                            <a:spcPct val="120000"/>
                          </a:lnSpc>
                          <a:spcBef>
                            <a:spcPct val="50000"/>
                          </a:spcBef>
                          <a:spcAft>
                            <a:spcPct val="0"/>
                          </a:spcAft>
                          <a:buSzPct val="85000"/>
                          <a:defRPr kumimoji="1" sz="2400" b="1">
                            <a:solidFill>
                              <a:schemeClr val="bg2"/>
                            </a:solidFill>
                            <a:latin typeface="Times New Roman" charset="0"/>
                            <a:ea typeface="华文细黑" charset="0"/>
                            <a:cs typeface="华文细黑" charset="0"/>
                          </a:defRPr>
                        </a:lvl6pPr>
                        <a:lvl7pPr marL="2971800" indent="-228600" fontAlgn="base">
                          <a:lnSpc>
                            <a:spcPct val="120000"/>
                          </a:lnSpc>
                          <a:spcBef>
                            <a:spcPct val="50000"/>
                          </a:spcBef>
                          <a:spcAft>
                            <a:spcPct val="0"/>
                          </a:spcAft>
                          <a:buSzPct val="85000"/>
                          <a:defRPr kumimoji="1" sz="2400" b="1">
                            <a:solidFill>
                              <a:schemeClr val="bg2"/>
                            </a:solidFill>
                            <a:latin typeface="Times New Roman" charset="0"/>
                            <a:ea typeface="华文细黑" charset="0"/>
                            <a:cs typeface="华文细黑" charset="0"/>
                          </a:defRPr>
                        </a:lvl7pPr>
                        <a:lvl8pPr marL="3429000" indent="-228600" fontAlgn="base">
                          <a:lnSpc>
                            <a:spcPct val="120000"/>
                          </a:lnSpc>
                          <a:spcBef>
                            <a:spcPct val="50000"/>
                          </a:spcBef>
                          <a:spcAft>
                            <a:spcPct val="0"/>
                          </a:spcAft>
                          <a:buSzPct val="85000"/>
                          <a:defRPr kumimoji="1" sz="2400" b="1">
                            <a:solidFill>
                              <a:schemeClr val="bg2"/>
                            </a:solidFill>
                            <a:latin typeface="Times New Roman" charset="0"/>
                            <a:ea typeface="华文细黑" charset="0"/>
                            <a:cs typeface="华文细黑" charset="0"/>
                          </a:defRPr>
                        </a:lvl8pPr>
                        <a:lvl9pPr marL="3886200" indent="-228600" fontAlgn="base">
                          <a:lnSpc>
                            <a:spcPct val="120000"/>
                          </a:lnSpc>
                          <a:spcBef>
                            <a:spcPct val="50000"/>
                          </a:spcBef>
                          <a:spcAft>
                            <a:spcPct val="0"/>
                          </a:spcAft>
                          <a:buSzPct val="85000"/>
                          <a:defRPr kumimoji="1" sz="2400" b="1">
                            <a:solidFill>
                              <a:schemeClr val="bg2"/>
                            </a:solidFill>
                            <a:latin typeface="Times New Roman" charset="0"/>
                            <a:ea typeface="华文细黑" charset="0"/>
                            <a:cs typeface="华文细黑" charset="0"/>
                          </a:defRPr>
                        </a:lvl9pPr>
                      </a:lstStyle>
                      <a:p>
                        <a:pPr>
                          <a:lnSpc>
                            <a:spcPct val="100000"/>
                          </a:lnSpc>
                          <a:buSzTx/>
                        </a:pPr>
                        <a:r>
                          <a:rPr lang="en-US" altLang="zh-CN" sz="2800" i="1">
                            <a:solidFill>
                              <a:schemeClr val="tx1"/>
                            </a:solidFill>
                            <a:ea typeface="宋体" charset="0"/>
                            <a:cs typeface="宋体" charset="0"/>
                          </a:rPr>
                          <a:t>v</a:t>
                        </a:r>
                        <a:r>
                          <a:rPr lang="en-US" altLang="zh-CN" sz="2800" baseline="-25000">
                            <a:solidFill>
                              <a:schemeClr val="tx1"/>
                            </a:solidFill>
                            <a:ea typeface="宋体" charset="0"/>
                            <a:cs typeface="宋体" charset="0"/>
                          </a:rPr>
                          <a:t>2</a:t>
                        </a:r>
                      </a:p>
                    </p:txBody>
                  </p:sp>
                </p:grpSp>
              </p:grpSp>
              <p:sp>
                <p:nvSpPr>
                  <p:cNvPr id="104478" name="Line 65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136" y="240"/>
                    <a:ext cx="960" cy="0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  <a:headEnd/>
                    <a:tailEnd type="oval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04479" name="Text Box 66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6095" y="-48"/>
                    <a:ext cx="480" cy="388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>
                    <a:spAutoFit/>
                  </a:bodyPr>
                  <a:lstStyle>
                    <a:lvl1pPr>
                      <a:defRPr kumimoji="1" sz="2400" b="1">
                        <a:solidFill>
                          <a:schemeClr val="bg2"/>
                        </a:solidFill>
                        <a:latin typeface="Times New Roman" charset="0"/>
                        <a:ea typeface="华文细黑" charset="0"/>
                        <a:cs typeface="华文细黑" charset="0"/>
                      </a:defRPr>
                    </a:lvl1pPr>
                    <a:lvl2pPr marL="742950" indent="-285750">
                      <a:defRPr kumimoji="1" sz="2400" b="1">
                        <a:solidFill>
                          <a:schemeClr val="bg2"/>
                        </a:solidFill>
                        <a:latin typeface="Times New Roman" charset="0"/>
                        <a:ea typeface="华文细黑" charset="0"/>
                        <a:cs typeface="华文细黑" charset="0"/>
                      </a:defRPr>
                    </a:lvl2pPr>
                    <a:lvl3pPr marL="1143000" indent="-228600">
                      <a:defRPr kumimoji="1" sz="2400" b="1">
                        <a:solidFill>
                          <a:schemeClr val="bg2"/>
                        </a:solidFill>
                        <a:latin typeface="Times New Roman" charset="0"/>
                        <a:ea typeface="华文细黑" charset="0"/>
                        <a:cs typeface="华文细黑" charset="0"/>
                      </a:defRPr>
                    </a:lvl3pPr>
                    <a:lvl4pPr marL="1600200" indent="-228600">
                      <a:defRPr kumimoji="1" sz="2400" b="1">
                        <a:solidFill>
                          <a:schemeClr val="bg2"/>
                        </a:solidFill>
                        <a:latin typeface="Times New Roman" charset="0"/>
                        <a:ea typeface="华文细黑" charset="0"/>
                        <a:cs typeface="华文细黑" charset="0"/>
                      </a:defRPr>
                    </a:lvl4pPr>
                    <a:lvl5pPr marL="2057400" indent="-228600">
                      <a:defRPr kumimoji="1" sz="2400" b="1">
                        <a:solidFill>
                          <a:schemeClr val="bg2"/>
                        </a:solidFill>
                        <a:latin typeface="Times New Roman" charset="0"/>
                        <a:ea typeface="华文细黑" charset="0"/>
                        <a:cs typeface="华文细黑" charset="0"/>
                      </a:defRPr>
                    </a:lvl5pPr>
                    <a:lvl6pPr marL="2514600" indent="-228600" fontAlgn="base">
                      <a:lnSpc>
                        <a:spcPct val="120000"/>
                      </a:lnSpc>
                      <a:spcBef>
                        <a:spcPct val="50000"/>
                      </a:spcBef>
                      <a:spcAft>
                        <a:spcPct val="0"/>
                      </a:spcAft>
                      <a:buSzPct val="85000"/>
                      <a:defRPr kumimoji="1" sz="2400" b="1">
                        <a:solidFill>
                          <a:schemeClr val="bg2"/>
                        </a:solidFill>
                        <a:latin typeface="Times New Roman" charset="0"/>
                        <a:ea typeface="华文细黑" charset="0"/>
                        <a:cs typeface="华文细黑" charset="0"/>
                      </a:defRPr>
                    </a:lvl6pPr>
                    <a:lvl7pPr marL="2971800" indent="-228600" fontAlgn="base">
                      <a:lnSpc>
                        <a:spcPct val="120000"/>
                      </a:lnSpc>
                      <a:spcBef>
                        <a:spcPct val="50000"/>
                      </a:spcBef>
                      <a:spcAft>
                        <a:spcPct val="0"/>
                      </a:spcAft>
                      <a:buSzPct val="85000"/>
                      <a:defRPr kumimoji="1" sz="2400" b="1">
                        <a:solidFill>
                          <a:schemeClr val="bg2"/>
                        </a:solidFill>
                        <a:latin typeface="Times New Roman" charset="0"/>
                        <a:ea typeface="华文细黑" charset="0"/>
                        <a:cs typeface="华文细黑" charset="0"/>
                      </a:defRPr>
                    </a:lvl7pPr>
                    <a:lvl8pPr marL="3429000" indent="-228600" fontAlgn="base">
                      <a:lnSpc>
                        <a:spcPct val="120000"/>
                      </a:lnSpc>
                      <a:spcBef>
                        <a:spcPct val="50000"/>
                      </a:spcBef>
                      <a:spcAft>
                        <a:spcPct val="0"/>
                      </a:spcAft>
                      <a:buSzPct val="85000"/>
                      <a:defRPr kumimoji="1" sz="2400" b="1">
                        <a:solidFill>
                          <a:schemeClr val="bg2"/>
                        </a:solidFill>
                        <a:latin typeface="Times New Roman" charset="0"/>
                        <a:ea typeface="华文细黑" charset="0"/>
                        <a:cs typeface="华文细黑" charset="0"/>
                      </a:defRPr>
                    </a:lvl8pPr>
                    <a:lvl9pPr marL="3886200" indent="-228600" fontAlgn="base">
                      <a:lnSpc>
                        <a:spcPct val="120000"/>
                      </a:lnSpc>
                      <a:spcBef>
                        <a:spcPct val="50000"/>
                      </a:spcBef>
                      <a:spcAft>
                        <a:spcPct val="0"/>
                      </a:spcAft>
                      <a:buSzPct val="85000"/>
                      <a:defRPr kumimoji="1" sz="2400" b="1">
                        <a:solidFill>
                          <a:schemeClr val="bg2"/>
                        </a:solidFill>
                        <a:latin typeface="Times New Roman" charset="0"/>
                        <a:ea typeface="华文细黑" charset="0"/>
                        <a:cs typeface="华文细黑" charset="0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buSzTx/>
                    </a:pPr>
                    <a:r>
                      <a:rPr lang="en-US" altLang="zh-CN" sz="2800" i="1">
                        <a:solidFill>
                          <a:schemeClr val="tx1"/>
                        </a:solidFill>
                        <a:ea typeface="宋体" charset="0"/>
                        <a:cs typeface="宋体" charset="0"/>
                      </a:rPr>
                      <a:t>v</a:t>
                    </a:r>
                    <a:r>
                      <a:rPr lang="en-US" altLang="zh-CN" sz="2800" baseline="-25000">
                        <a:solidFill>
                          <a:schemeClr val="tx1"/>
                        </a:solidFill>
                        <a:ea typeface="宋体" charset="0"/>
                        <a:cs typeface="宋体" charset="0"/>
                      </a:rPr>
                      <a:t>5</a:t>
                    </a:r>
                  </a:p>
                </p:txBody>
              </p:sp>
            </p:grpSp>
            <p:sp>
              <p:nvSpPr>
                <p:cNvPr id="104475" name="Line 67"/>
                <p:cNvSpPr>
                  <a:spLocks noChangeShapeType="1"/>
                </p:cNvSpPr>
                <p:nvPr/>
              </p:nvSpPr>
              <p:spPr bwMode="auto">
                <a:xfrm flipH="1" flipV="1">
                  <a:off x="4992" y="2544"/>
                  <a:ext cx="516" cy="586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oval" w="med" len="med"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4476" name="Text Box 68"/>
                <p:cNvSpPr txBox="1">
                  <a:spLocks noChangeArrowheads="1"/>
                </p:cNvSpPr>
                <p:nvPr/>
              </p:nvSpPr>
              <p:spPr bwMode="auto">
                <a:xfrm>
                  <a:off x="5471" y="2784"/>
                  <a:ext cx="481" cy="3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kumimoji="1" sz="2400" b="1">
                      <a:solidFill>
                        <a:schemeClr val="bg2"/>
                      </a:solidFill>
                      <a:latin typeface="Times New Roman" charset="0"/>
                      <a:ea typeface="华文细黑" charset="0"/>
                      <a:cs typeface="华文细黑" charset="0"/>
                    </a:defRPr>
                  </a:lvl1pPr>
                  <a:lvl2pPr marL="742950" indent="-285750">
                    <a:defRPr kumimoji="1" sz="2400" b="1">
                      <a:solidFill>
                        <a:schemeClr val="bg2"/>
                      </a:solidFill>
                      <a:latin typeface="Times New Roman" charset="0"/>
                      <a:ea typeface="华文细黑" charset="0"/>
                      <a:cs typeface="华文细黑" charset="0"/>
                    </a:defRPr>
                  </a:lvl2pPr>
                  <a:lvl3pPr marL="1143000" indent="-228600">
                    <a:defRPr kumimoji="1" sz="2400" b="1">
                      <a:solidFill>
                        <a:schemeClr val="bg2"/>
                      </a:solidFill>
                      <a:latin typeface="Times New Roman" charset="0"/>
                      <a:ea typeface="华文细黑" charset="0"/>
                      <a:cs typeface="华文细黑" charset="0"/>
                    </a:defRPr>
                  </a:lvl3pPr>
                  <a:lvl4pPr marL="1600200" indent="-228600">
                    <a:defRPr kumimoji="1" sz="2400" b="1">
                      <a:solidFill>
                        <a:schemeClr val="bg2"/>
                      </a:solidFill>
                      <a:latin typeface="Times New Roman" charset="0"/>
                      <a:ea typeface="华文细黑" charset="0"/>
                      <a:cs typeface="华文细黑" charset="0"/>
                    </a:defRPr>
                  </a:lvl4pPr>
                  <a:lvl5pPr marL="2057400" indent="-228600">
                    <a:defRPr kumimoji="1" sz="2400" b="1">
                      <a:solidFill>
                        <a:schemeClr val="bg2"/>
                      </a:solidFill>
                      <a:latin typeface="Times New Roman" charset="0"/>
                      <a:ea typeface="华文细黑" charset="0"/>
                      <a:cs typeface="华文细黑" charset="0"/>
                    </a:defRPr>
                  </a:lvl5pPr>
                  <a:lvl6pPr marL="2514600" indent="-228600" fontAlgn="base">
                    <a:lnSpc>
                      <a:spcPct val="120000"/>
                    </a:lnSpc>
                    <a:spcBef>
                      <a:spcPct val="50000"/>
                    </a:spcBef>
                    <a:spcAft>
                      <a:spcPct val="0"/>
                    </a:spcAft>
                    <a:buSzPct val="85000"/>
                    <a:defRPr kumimoji="1" sz="2400" b="1">
                      <a:solidFill>
                        <a:schemeClr val="bg2"/>
                      </a:solidFill>
                      <a:latin typeface="Times New Roman" charset="0"/>
                      <a:ea typeface="华文细黑" charset="0"/>
                      <a:cs typeface="华文细黑" charset="0"/>
                    </a:defRPr>
                  </a:lvl6pPr>
                  <a:lvl7pPr marL="2971800" indent="-228600" fontAlgn="base">
                    <a:lnSpc>
                      <a:spcPct val="120000"/>
                    </a:lnSpc>
                    <a:spcBef>
                      <a:spcPct val="50000"/>
                    </a:spcBef>
                    <a:spcAft>
                      <a:spcPct val="0"/>
                    </a:spcAft>
                    <a:buSzPct val="85000"/>
                    <a:defRPr kumimoji="1" sz="2400" b="1">
                      <a:solidFill>
                        <a:schemeClr val="bg2"/>
                      </a:solidFill>
                      <a:latin typeface="Times New Roman" charset="0"/>
                      <a:ea typeface="华文细黑" charset="0"/>
                      <a:cs typeface="华文细黑" charset="0"/>
                    </a:defRPr>
                  </a:lvl7pPr>
                  <a:lvl8pPr marL="3429000" indent="-228600" fontAlgn="base">
                    <a:lnSpc>
                      <a:spcPct val="120000"/>
                    </a:lnSpc>
                    <a:spcBef>
                      <a:spcPct val="50000"/>
                    </a:spcBef>
                    <a:spcAft>
                      <a:spcPct val="0"/>
                    </a:spcAft>
                    <a:buSzPct val="85000"/>
                    <a:defRPr kumimoji="1" sz="2400" b="1">
                      <a:solidFill>
                        <a:schemeClr val="bg2"/>
                      </a:solidFill>
                      <a:latin typeface="Times New Roman" charset="0"/>
                      <a:ea typeface="华文细黑" charset="0"/>
                      <a:cs typeface="华文细黑" charset="0"/>
                    </a:defRPr>
                  </a:lvl8pPr>
                  <a:lvl9pPr marL="3886200" indent="-228600" fontAlgn="base">
                    <a:lnSpc>
                      <a:spcPct val="120000"/>
                    </a:lnSpc>
                    <a:spcBef>
                      <a:spcPct val="50000"/>
                    </a:spcBef>
                    <a:spcAft>
                      <a:spcPct val="0"/>
                    </a:spcAft>
                    <a:buSzPct val="85000"/>
                    <a:defRPr kumimoji="1" sz="2400" b="1">
                      <a:solidFill>
                        <a:schemeClr val="bg2"/>
                      </a:solidFill>
                      <a:latin typeface="Times New Roman" charset="0"/>
                      <a:ea typeface="华文细黑" charset="0"/>
                      <a:cs typeface="华文细黑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buSzTx/>
                  </a:pPr>
                  <a:r>
                    <a:rPr lang="en-US" altLang="zh-CN" sz="2800" i="1">
                      <a:solidFill>
                        <a:schemeClr val="tx1"/>
                      </a:solidFill>
                      <a:ea typeface="宋体" charset="0"/>
                      <a:cs typeface="宋体" charset="0"/>
                    </a:rPr>
                    <a:t>v</a:t>
                  </a:r>
                  <a:r>
                    <a:rPr lang="en-US" altLang="zh-CN" sz="2800" baseline="-25000">
                      <a:solidFill>
                        <a:schemeClr val="tx1"/>
                      </a:solidFill>
                      <a:ea typeface="宋体" charset="0"/>
                      <a:cs typeface="宋体" charset="0"/>
                    </a:rPr>
                    <a:t>6</a:t>
                  </a:r>
                </a:p>
              </p:txBody>
            </p:sp>
          </p:grpSp>
          <p:sp>
            <p:nvSpPr>
              <p:cNvPr id="104472" name="Line 69"/>
              <p:cNvSpPr>
                <a:spLocks noChangeShapeType="1"/>
              </p:cNvSpPr>
              <p:nvPr/>
            </p:nvSpPr>
            <p:spPr bwMode="auto">
              <a:xfrm>
                <a:off x="1872" y="2640"/>
                <a:ext cx="1" cy="1077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oval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4473" name="Text Box 70"/>
              <p:cNvSpPr txBox="1">
                <a:spLocks noChangeArrowheads="1"/>
              </p:cNvSpPr>
              <p:nvPr/>
            </p:nvSpPr>
            <p:spPr bwMode="auto">
              <a:xfrm>
                <a:off x="1920" y="3601"/>
                <a:ext cx="480" cy="3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kumimoji="1" sz="2400" b="1">
                    <a:solidFill>
                      <a:schemeClr val="bg2"/>
                    </a:solidFill>
                    <a:latin typeface="Times New Roman" charset="0"/>
                    <a:ea typeface="华文细黑" charset="0"/>
                    <a:cs typeface="华文细黑" charset="0"/>
                  </a:defRPr>
                </a:lvl1pPr>
                <a:lvl2pPr marL="742950" indent="-285750">
                  <a:defRPr kumimoji="1" sz="2400" b="1">
                    <a:solidFill>
                      <a:schemeClr val="bg2"/>
                    </a:solidFill>
                    <a:latin typeface="Times New Roman" charset="0"/>
                    <a:ea typeface="华文细黑" charset="0"/>
                    <a:cs typeface="华文细黑" charset="0"/>
                  </a:defRPr>
                </a:lvl2pPr>
                <a:lvl3pPr marL="1143000" indent="-228600">
                  <a:defRPr kumimoji="1" sz="2400" b="1">
                    <a:solidFill>
                      <a:schemeClr val="bg2"/>
                    </a:solidFill>
                    <a:latin typeface="Times New Roman" charset="0"/>
                    <a:ea typeface="华文细黑" charset="0"/>
                    <a:cs typeface="华文细黑" charset="0"/>
                  </a:defRPr>
                </a:lvl3pPr>
                <a:lvl4pPr marL="1600200" indent="-228600">
                  <a:defRPr kumimoji="1" sz="2400" b="1">
                    <a:solidFill>
                      <a:schemeClr val="bg2"/>
                    </a:solidFill>
                    <a:latin typeface="Times New Roman" charset="0"/>
                    <a:ea typeface="华文细黑" charset="0"/>
                    <a:cs typeface="华文细黑" charset="0"/>
                  </a:defRPr>
                </a:lvl4pPr>
                <a:lvl5pPr marL="2057400" indent="-228600">
                  <a:defRPr kumimoji="1" sz="2400" b="1">
                    <a:solidFill>
                      <a:schemeClr val="bg2"/>
                    </a:solidFill>
                    <a:latin typeface="Times New Roman" charset="0"/>
                    <a:ea typeface="华文细黑" charset="0"/>
                    <a:cs typeface="华文细黑" charset="0"/>
                  </a:defRPr>
                </a:lvl5pPr>
                <a:lvl6pPr marL="2514600" indent="-228600" fontAlgn="base">
                  <a:lnSpc>
                    <a:spcPct val="120000"/>
                  </a:lnSpc>
                  <a:spcBef>
                    <a:spcPct val="50000"/>
                  </a:spcBef>
                  <a:spcAft>
                    <a:spcPct val="0"/>
                  </a:spcAft>
                  <a:buSzPct val="85000"/>
                  <a:defRPr kumimoji="1" sz="2400" b="1">
                    <a:solidFill>
                      <a:schemeClr val="bg2"/>
                    </a:solidFill>
                    <a:latin typeface="Times New Roman" charset="0"/>
                    <a:ea typeface="华文细黑" charset="0"/>
                    <a:cs typeface="华文细黑" charset="0"/>
                  </a:defRPr>
                </a:lvl6pPr>
                <a:lvl7pPr marL="2971800" indent="-228600" fontAlgn="base">
                  <a:lnSpc>
                    <a:spcPct val="120000"/>
                  </a:lnSpc>
                  <a:spcBef>
                    <a:spcPct val="50000"/>
                  </a:spcBef>
                  <a:spcAft>
                    <a:spcPct val="0"/>
                  </a:spcAft>
                  <a:buSzPct val="85000"/>
                  <a:defRPr kumimoji="1" sz="2400" b="1">
                    <a:solidFill>
                      <a:schemeClr val="bg2"/>
                    </a:solidFill>
                    <a:latin typeface="Times New Roman" charset="0"/>
                    <a:ea typeface="华文细黑" charset="0"/>
                    <a:cs typeface="华文细黑" charset="0"/>
                  </a:defRPr>
                </a:lvl7pPr>
                <a:lvl8pPr marL="3429000" indent="-228600" fontAlgn="base">
                  <a:lnSpc>
                    <a:spcPct val="120000"/>
                  </a:lnSpc>
                  <a:spcBef>
                    <a:spcPct val="50000"/>
                  </a:spcBef>
                  <a:spcAft>
                    <a:spcPct val="0"/>
                  </a:spcAft>
                  <a:buSzPct val="85000"/>
                  <a:defRPr kumimoji="1" sz="2400" b="1">
                    <a:solidFill>
                      <a:schemeClr val="bg2"/>
                    </a:solidFill>
                    <a:latin typeface="Times New Roman" charset="0"/>
                    <a:ea typeface="华文细黑" charset="0"/>
                    <a:cs typeface="华文细黑" charset="0"/>
                  </a:defRPr>
                </a:lvl8pPr>
                <a:lvl9pPr marL="3886200" indent="-228600" fontAlgn="base">
                  <a:lnSpc>
                    <a:spcPct val="120000"/>
                  </a:lnSpc>
                  <a:spcBef>
                    <a:spcPct val="50000"/>
                  </a:spcBef>
                  <a:spcAft>
                    <a:spcPct val="0"/>
                  </a:spcAft>
                  <a:buSzPct val="85000"/>
                  <a:defRPr kumimoji="1" sz="2400" b="1">
                    <a:solidFill>
                      <a:schemeClr val="bg2"/>
                    </a:solidFill>
                    <a:latin typeface="Times New Roman" charset="0"/>
                    <a:ea typeface="华文细黑" charset="0"/>
                    <a:cs typeface="华文细黑" charset="0"/>
                  </a:defRPr>
                </a:lvl9pPr>
              </a:lstStyle>
              <a:p>
                <a:pPr>
                  <a:lnSpc>
                    <a:spcPct val="100000"/>
                  </a:lnSpc>
                  <a:buSzTx/>
                </a:pPr>
                <a:r>
                  <a:rPr lang="en-US" altLang="zh-CN" sz="2800" i="1">
                    <a:solidFill>
                      <a:schemeClr val="tx1"/>
                    </a:solidFill>
                    <a:ea typeface="宋体" charset="0"/>
                    <a:cs typeface="宋体" charset="0"/>
                  </a:rPr>
                  <a:t>v</a:t>
                </a:r>
                <a:r>
                  <a:rPr lang="en-US" altLang="zh-CN" sz="2800" baseline="-25000">
                    <a:solidFill>
                      <a:schemeClr val="tx1"/>
                    </a:solidFill>
                    <a:ea typeface="宋体" charset="0"/>
                    <a:cs typeface="宋体" charset="0"/>
                  </a:rPr>
                  <a:t>4</a:t>
                </a:r>
              </a:p>
            </p:txBody>
          </p:sp>
        </p:grpSp>
      </p:grpSp>
      <p:grpSp>
        <p:nvGrpSpPr>
          <p:cNvPr id="22" name="Group 71"/>
          <p:cNvGrpSpPr>
            <a:grpSpLocks/>
          </p:cNvGrpSpPr>
          <p:nvPr/>
        </p:nvGrpSpPr>
        <p:grpSpPr bwMode="auto">
          <a:xfrm>
            <a:off x="5940425" y="1571625"/>
            <a:ext cx="3051175" cy="2251075"/>
            <a:chOff x="4128" y="-48"/>
            <a:chExt cx="2256" cy="1684"/>
          </a:xfrm>
        </p:grpSpPr>
        <p:grpSp>
          <p:nvGrpSpPr>
            <p:cNvPr id="104457" name="Group 72"/>
            <p:cNvGrpSpPr>
              <a:grpSpLocks/>
            </p:cNvGrpSpPr>
            <p:nvPr/>
          </p:nvGrpSpPr>
          <p:grpSpPr bwMode="auto">
            <a:xfrm>
              <a:off x="4272" y="-48"/>
              <a:ext cx="2112" cy="1684"/>
              <a:chOff x="4464" y="-48"/>
              <a:chExt cx="2112" cy="1684"/>
            </a:xfrm>
          </p:grpSpPr>
          <p:grpSp>
            <p:nvGrpSpPr>
              <p:cNvPr id="104459" name="Group 73"/>
              <p:cNvGrpSpPr>
                <a:grpSpLocks/>
              </p:cNvGrpSpPr>
              <p:nvPr/>
            </p:nvGrpSpPr>
            <p:grpSpPr bwMode="auto">
              <a:xfrm>
                <a:off x="4464" y="-48"/>
                <a:ext cx="1057" cy="1684"/>
                <a:chOff x="3936" y="-48"/>
                <a:chExt cx="1057" cy="1684"/>
              </a:xfrm>
            </p:grpSpPr>
            <p:grpSp>
              <p:nvGrpSpPr>
                <p:cNvPr id="104462" name="Group 74"/>
                <p:cNvGrpSpPr>
                  <a:grpSpLocks/>
                </p:cNvGrpSpPr>
                <p:nvPr/>
              </p:nvGrpSpPr>
              <p:grpSpPr bwMode="auto">
                <a:xfrm>
                  <a:off x="3936" y="-48"/>
                  <a:ext cx="912" cy="1157"/>
                  <a:chOff x="2640" y="0"/>
                  <a:chExt cx="912" cy="1157"/>
                </a:xfrm>
              </p:grpSpPr>
              <p:sp>
                <p:nvSpPr>
                  <p:cNvPr id="104466" name="Line 75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2830" y="288"/>
                    <a:ext cx="482" cy="538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  <a:headEnd type="oval" w="med" len="med"/>
                    <a:tailEnd type="oval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04467" name="Text Box 76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640" y="768"/>
                    <a:ext cx="480" cy="389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>
                    <a:spAutoFit/>
                  </a:bodyPr>
                  <a:lstStyle>
                    <a:lvl1pPr>
                      <a:defRPr kumimoji="1" sz="2400" b="1">
                        <a:solidFill>
                          <a:schemeClr val="bg2"/>
                        </a:solidFill>
                        <a:latin typeface="Times New Roman" charset="0"/>
                        <a:ea typeface="华文细黑" charset="0"/>
                        <a:cs typeface="华文细黑" charset="0"/>
                      </a:defRPr>
                    </a:lvl1pPr>
                    <a:lvl2pPr marL="742950" indent="-285750">
                      <a:defRPr kumimoji="1" sz="2400" b="1">
                        <a:solidFill>
                          <a:schemeClr val="bg2"/>
                        </a:solidFill>
                        <a:latin typeface="Times New Roman" charset="0"/>
                        <a:ea typeface="华文细黑" charset="0"/>
                        <a:cs typeface="华文细黑" charset="0"/>
                      </a:defRPr>
                    </a:lvl2pPr>
                    <a:lvl3pPr marL="1143000" indent="-228600">
                      <a:defRPr kumimoji="1" sz="2400" b="1">
                        <a:solidFill>
                          <a:schemeClr val="bg2"/>
                        </a:solidFill>
                        <a:latin typeface="Times New Roman" charset="0"/>
                        <a:ea typeface="华文细黑" charset="0"/>
                        <a:cs typeface="华文细黑" charset="0"/>
                      </a:defRPr>
                    </a:lvl3pPr>
                    <a:lvl4pPr marL="1600200" indent="-228600">
                      <a:defRPr kumimoji="1" sz="2400" b="1">
                        <a:solidFill>
                          <a:schemeClr val="bg2"/>
                        </a:solidFill>
                        <a:latin typeface="Times New Roman" charset="0"/>
                        <a:ea typeface="华文细黑" charset="0"/>
                        <a:cs typeface="华文细黑" charset="0"/>
                      </a:defRPr>
                    </a:lvl4pPr>
                    <a:lvl5pPr marL="2057400" indent="-228600">
                      <a:defRPr kumimoji="1" sz="2400" b="1">
                        <a:solidFill>
                          <a:schemeClr val="bg2"/>
                        </a:solidFill>
                        <a:latin typeface="Times New Roman" charset="0"/>
                        <a:ea typeface="华文细黑" charset="0"/>
                        <a:cs typeface="华文细黑" charset="0"/>
                      </a:defRPr>
                    </a:lvl5pPr>
                    <a:lvl6pPr marL="2514600" indent="-228600" fontAlgn="base">
                      <a:lnSpc>
                        <a:spcPct val="120000"/>
                      </a:lnSpc>
                      <a:spcBef>
                        <a:spcPct val="50000"/>
                      </a:spcBef>
                      <a:spcAft>
                        <a:spcPct val="0"/>
                      </a:spcAft>
                      <a:buSzPct val="85000"/>
                      <a:defRPr kumimoji="1" sz="2400" b="1">
                        <a:solidFill>
                          <a:schemeClr val="bg2"/>
                        </a:solidFill>
                        <a:latin typeface="Times New Roman" charset="0"/>
                        <a:ea typeface="华文细黑" charset="0"/>
                        <a:cs typeface="华文细黑" charset="0"/>
                      </a:defRPr>
                    </a:lvl6pPr>
                    <a:lvl7pPr marL="2971800" indent="-228600" fontAlgn="base">
                      <a:lnSpc>
                        <a:spcPct val="120000"/>
                      </a:lnSpc>
                      <a:spcBef>
                        <a:spcPct val="50000"/>
                      </a:spcBef>
                      <a:spcAft>
                        <a:spcPct val="0"/>
                      </a:spcAft>
                      <a:buSzPct val="85000"/>
                      <a:defRPr kumimoji="1" sz="2400" b="1">
                        <a:solidFill>
                          <a:schemeClr val="bg2"/>
                        </a:solidFill>
                        <a:latin typeface="Times New Roman" charset="0"/>
                        <a:ea typeface="华文细黑" charset="0"/>
                        <a:cs typeface="华文细黑" charset="0"/>
                      </a:defRPr>
                    </a:lvl7pPr>
                    <a:lvl8pPr marL="3429000" indent="-228600" fontAlgn="base">
                      <a:lnSpc>
                        <a:spcPct val="120000"/>
                      </a:lnSpc>
                      <a:spcBef>
                        <a:spcPct val="50000"/>
                      </a:spcBef>
                      <a:spcAft>
                        <a:spcPct val="0"/>
                      </a:spcAft>
                      <a:buSzPct val="85000"/>
                      <a:defRPr kumimoji="1" sz="2400" b="1">
                        <a:solidFill>
                          <a:schemeClr val="bg2"/>
                        </a:solidFill>
                        <a:latin typeface="Times New Roman" charset="0"/>
                        <a:ea typeface="华文细黑" charset="0"/>
                        <a:cs typeface="华文细黑" charset="0"/>
                      </a:defRPr>
                    </a:lvl8pPr>
                    <a:lvl9pPr marL="3886200" indent="-228600" fontAlgn="base">
                      <a:lnSpc>
                        <a:spcPct val="120000"/>
                      </a:lnSpc>
                      <a:spcBef>
                        <a:spcPct val="50000"/>
                      </a:spcBef>
                      <a:spcAft>
                        <a:spcPct val="0"/>
                      </a:spcAft>
                      <a:buSzPct val="85000"/>
                      <a:defRPr kumimoji="1" sz="2400" b="1">
                        <a:solidFill>
                          <a:schemeClr val="bg2"/>
                        </a:solidFill>
                        <a:latin typeface="Times New Roman" charset="0"/>
                        <a:ea typeface="华文细黑" charset="0"/>
                        <a:cs typeface="华文细黑" charset="0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buSzTx/>
                    </a:pPr>
                    <a:r>
                      <a:rPr lang="en-US" altLang="zh-CN" sz="2800" i="1">
                        <a:solidFill>
                          <a:schemeClr val="tx1"/>
                        </a:solidFill>
                        <a:ea typeface="宋体" charset="0"/>
                        <a:cs typeface="宋体" charset="0"/>
                      </a:rPr>
                      <a:t>v</a:t>
                    </a:r>
                    <a:r>
                      <a:rPr lang="en-US" altLang="zh-CN" sz="2800" baseline="-25000">
                        <a:solidFill>
                          <a:schemeClr val="tx1"/>
                        </a:solidFill>
                        <a:ea typeface="宋体" charset="0"/>
                        <a:cs typeface="宋体" charset="0"/>
                      </a:rPr>
                      <a:t>1</a:t>
                    </a:r>
                  </a:p>
                </p:txBody>
              </p:sp>
              <p:sp>
                <p:nvSpPr>
                  <p:cNvPr id="104468" name="Text Box 77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072" y="0"/>
                    <a:ext cx="480" cy="388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>
                    <a:spAutoFit/>
                  </a:bodyPr>
                  <a:lstStyle>
                    <a:lvl1pPr>
                      <a:defRPr kumimoji="1" sz="2400" b="1">
                        <a:solidFill>
                          <a:schemeClr val="bg2"/>
                        </a:solidFill>
                        <a:latin typeface="Times New Roman" charset="0"/>
                        <a:ea typeface="华文细黑" charset="0"/>
                        <a:cs typeface="华文细黑" charset="0"/>
                      </a:defRPr>
                    </a:lvl1pPr>
                    <a:lvl2pPr marL="742950" indent="-285750">
                      <a:defRPr kumimoji="1" sz="2400" b="1">
                        <a:solidFill>
                          <a:schemeClr val="bg2"/>
                        </a:solidFill>
                        <a:latin typeface="Times New Roman" charset="0"/>
                        <a:ea typeface="华文细黑" charset="0"/>
                        <a:cs typeface="华文细黑" charset="0"/>
                      </a:defRPr>
                    </a:lvl2pPr>
                    <a:lvl3pPr marL="1143000" indent="-228600">
                      <a:defRPr kumimoji="1" sz="2400" b="1">
                        <a:solidFill>
                          <a:schemeClr val="bg2"/>
                        </a:solidFill>
                        <a:latin typeface="Times New Roman" charset="0"/>
                        <a:ea typeface="华文细黑" charset="0"/>
                        <a:cs typeface="华文细黑" charset="0"/>
                      </a:defRPr>
                    </a:lvl3pPr>
                    <a:lvl4pPr marL="1600200" indent="-228600">
                      <a:defRPr kumimoji="1" sz="2400" b="1">
                        <a:solidFill>
                          <a:schemeClr val="bg2"/>
                        </a:solidFill>
                        <a:latin typeface="Times New Roman" charset="0"/>
                        <a:ea typeface="华文细黑" charset="0"/>
                        <a:cs typeface="华文细黑" charset="0"/>
                      </a:defRPr>
                    </a:lvl4pPr>
                    <a:lvl5pPr marL="2057400" indent="-228600">
                      <a:defRPr kumimoji="1" sz="2400" b="1">
                        <a:solidFill>
                          <a:schemeClr val="bg2"/>
                        </a:solidFill>
                        <a:latin typeface="Times New Roman" charset="0"/>
                        <a:ea typeface="华文细黑" charset="0"/>
                        <a:cs typeface="华文细黑" charset="0"/>
                      </a:defRPr>
                    </a:lvl5pPr>
                    <a:lvl6pPr marL="2514600" indent="-228600" fontAlgn="base">
                      <a:lnSpc>
                        <a:spcPct val="120000"/>
                      </a:lnSpc>
                      <a:spcBef>
                        <a:spcPct val="50000"/>
                      </a:spcBef>
                      <a:spcAft>
                        <a:spcPct val="0"/>
                      </a:spcAft>
                      <a:buSzPct val="85000"/>
                      <a:defRPr kumimoji="1" sz="2400" b="1">
                        <a:solidFill>
                          <a:schemeClr val="bg2"/>
                        </a:solidFill>
                        <a:latin typeface="Times New Roman" charset="0"/>
                        <a:ea typeface="华文细黑" charset="0"/>
                        <a:cs typeface="华文细黑" charset="0"/>
                      </a:defRPr>
                    </a:lvl6pPr>
                    <a:lvl7pPr marL="2971800" indent="-228600" fontAlgn="base">
                      <a:lnSpc>
                        <a:spcPct val="120000"/>
                      </a:lnSpc>
                      <a:spcBef>
                        <a:spcPct val="50000"/>
                      </a:spcBef>
                      <a:spcAft>
                        <a:spcPct val="0"/>
                      </a:spcAft>
                      <a:buSzPct val="85000"/>
                      <a:defRPr kumimoji="1" sz="2400" b="1">
                        <a:solidFill>
                          <a:schemeClr val="bg2"/>
                        </a:solidFill>
                        <a:latin typeface="Times New Roman" charset="0"/>
                        <a:ea typeface="华文细黑" charset="0"/>
                        <a:cs typeface="华文细黑" charset="0"/>
                      </a:defRPr>
                    </a:lvl7pPr>
                    <a:lvl8pPr marL="3429000" indent="-228600" fontAlgn="base">
                      <a:lnSpc>
                        <a:spcPct val="120000"/>
                      </a:lnSpc>
                      <a:spcBef>
                        <a:spcPct val="50000"/>
                      </a:spcBef>
                      <a:spcAft>
                        <a:spcPct val="0"/>
                      </a:spcAft>
                      <a:buSzPct val="85000"/>
                      <a:defRPr kumimoji="1" sz="2400" b="1">
                        <a:solidFill>
                          <a:schemeClr val="bg2"/>
                        </a:solidFill>
                        <a:latin typeface="Times New Roman" charset="0"/>
                        <a:ea typeface="华文细黑" charset="0"/>
                        <a:cs typeface="华文细黑" charset="0"/>
                      </a:defRPr>
                    </a:lvl8pPr>
                    <a:lvl9pPr marL="3886200" indent="-228600" fontAlgn="base">
                      <a:lnSpc>
                        <a:spcPct val="120000"/>
                      </a:lnSpc>
                      <a:spcBef>
                        <a:spcPct val="50000"/>
                      </a:spcBef>
                      <a:spcAft>
                        <a:spcPct val="0"/>
                      </a:spcAft>
                      <a:buSzPct val="85000"/>
                      <a:defRPr kumimoji="1" sz="2400" b="1">
                        <a:solidFill>
                          <a:schemeClr val="bg2"/>
                        </a:solidFill>
                        <a:latin typeface="Times New Roman" charset="0"/>
                        <a:ea typeface="华文细黑" charset="0"/>
                        <a:cs typeface="华文细黑" charset="0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buSzTx/>
                    </a:pPr>
                    <a:r>
                      <a:rPr lang="en-US" altLang="zh-CN" sz="2800" i="1">
                        <a:solidFill>
                          <a:schemeClr val="tx1"/>
                        </a:solidFill>
                        <a:ea typeface="宋体" charset="0"/>
                        <a:cs typeface="宋体" charset="0"/>
                      </a:rPr>
                      <a:t>v</a:t>
                    </a:r>
                    <a:r>
                      <a:rPr lang="en-US" altLang="zh-CN" sz="2800" baseline="-25000">
                        <a:solidFill>
                          <a:schemeClr val="tx1"/>
                        </a:solidFill>
                        <a:ea typeface="宋体" charset="0"/>
                        <a:cs typeface="宋体" charset="0"/>
                      </a:rPr>
                      <a:t>3</a:t>
                    </a:r>
                  </a:p>
                </p:txBody>
              </p:sp>
            </p:grpSp>
            <p:grpSp>
              <p:nvGrpSpPr>
                <p:cNvPr id="104463" name="Group 78"/>
                <p:cNvGrpSpPr>
                  <a:grpSpLocks/>
                </p:cNvGrpSpPr>
                <p:nvPr/>
              </p:nvGrpSpPr>
              <p:grpSpPr bwMode="auto">
                <a:xfrm>
                  <a:off x="4126" y="768"/>
                  <a:ext cx="867" cy="868"/>
                  <a:chOff x="4126" y="768"/>
                  <a:chExt cx="867" cy="868"/>
                </a:xfrm>
              </p:grpSpPr>
              <p:sp>
                <p:nvSpPr>
                  <p:cNvPr id="104464" name="Line 79"/>
                  <p:cNvSpPr>
                    <a:spLocks noChangeShapeType="1"/>
                  </p:cNvSpPr>
                  <p:nvPr/>
                </p:nvSpPr>
                <p:spPr bwMode="auto">
                  <a:xfrm>
                    <a:off x="4126" y="768"/>
                    <a:ext cx="482" cy="539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  <a:headEnd/>
                    <a:tailEnd type="oval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04465" name="Text Box 8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513" y="1247"/>
                    <a:ext cx="480" cy="389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>
                    <a:spAutoFit/>
                  </a:bodyPr>
                  <a:lstStyle>
                    <a:lvl1pPr>
                      <a:defRPr kumimoji="1" sz="2400" b="1">
                        <a:solidFill>
                          <a:schemeClr val="bg2"/>
                        </a:solidFill>
                        <a:latin typeface="Times New Roman" charset="0"/>
                        <a:ea typeface="华文细黑" charset="0"/>
                        <a:cs typeface="华文细黑" charset="0"/>
                      </a:defRPr>
                    </a:lvl1pPr>
                    <a:lvl2pPr marL="742950" indent="-285750">
                      <a:defRPr kumimoji="1" sz="2400" b="1">
                        <a:solidFill>
                          <a:schemeClr val="bg2"/>
                        </a:solidFill>
                        <a:latin typeface="Times New Roman" charset="0"/>
                        <a:ea typeface="华文细黑" charset="0"/>
                        <a:cs typeface="华文细黑" charset="0"/>
                      </a:defRPr>
                    </a:lvl2pPr>
                    <a:lvl3pPr marL="1143000" indent="-228600">
                      <a:defRPr kumimoji="1" sz="2400" b="1">
                        <a:solidFill>
                          <a:schemeClr val="bg2"/>
                        </a:solidFill>
                        <a:latin typeface="Times New Roman" charset="0"/>
                        <a:ea typeface="华文细黑" charset="0"/>
                        <a:cs typeface="华文细黑" charset="0"/>
                      </a:defRPr>
                    </a:lvl3pPr>
                    <a:lvl4pPr marL="1600200" indent="-228600">
                      <a:defRPr kumimoji="1" sz="2400" b="1">
                        <a:solidFill>
                          <a:schemeClr val="bg2"/>
                        </a:solidFill>
                        <a:latin typeface="Times New Roman" charset="0"/>
                        <a:ea typeface="华文细黑" charset="0"/>
                        <a:cs typeface="华文细黑" charset="0"/>
                      </a:defRPr>
                    </a:lvl4pPr>
                    <a:lvl5pPr marL="2057400" indent="-228600">
                      <a:defRPr kumimoji="1" sz="2400" b="1">
                        <a:solidFill>
                          <a:schemeClr val="bg2"/>
                        </a:solidFill>
                        <a:latin typeface="Times New Roman" charset="0"/>
                        <a:ea typeface="华文细黑" charset="0"/>
                        <a:cs typeface="华文细黑" charset="0"/>
                      </a:defRPr>
                    </a:lvl5pPr>
                    <a:lvl6pPr marL="2514600" indent="-228600" fontAlgn="base">
                      <a:lnSpc>
                        <a:spcPct val="120000"/>
                      </a:lnSpc>
                      <a:spcBef>
                        <a:spcPct val="50000"/>
                      </a:spcBef>
                      <a:spcAft>
                        <a:spcPct val="0"/>
                      </a:spcAft>
                      <a:buSzPct val="85000"/>
                      <a:defRPr kumimoji="1" sz="2400" b="1">
                        <a:solidFill>
                          <a:schemeClr val="bg2"/>
                        </a:solidFill>
                        <a:latin typeface="Times New Roman" charset="0"/>
                        <a:ea typeface="华文细黑" charset="0"/>
                        <a:cs typeface="华文细黑" charset="0"/>
                      </a:defRPr>
                    </a:lvl6pPr>
                    <a:lvl7pPr marL="2971800" indent="-228600" fontAlgn="base">
                      <a:lnSpc>
                        <a:spcPct val="120000"/>
                      </a:lnSpc>
                      <a:spcBef>
                        <a:spcPct val="50000"/>
                      </a:spcBef>
                      <a:spcAft>
                        <a:spcPct val="0"/>
                      </a:spcAft>
                      <a:buSzPct val="85000"/>
                      <a:defRPr kumimoji="1" sz="2400" b="1">
                        <a:solidFill>
                          <a:schemeClr val="bg2"/>
                        </a:solidFill>
                        <a:latin typeface="Times New Roman" charset="0"/>
                        <a:ea typeface="华文细黑" charset="0"/>
                        <a:cs typeface="华文细黑" charset="0"/>
                      </a:defRPr>
                    </a:lvl7pPr>
                    <a:lvl8pPr marL="3429000" indent="-228600" fontAlgn="base">
                      <a:lnSpc>
                        <a:spcPct val="120000"/>
                      </a:lnSpc>
                      <a:spcBef>
                        <a:spcPct val="50000"/>
                      </a:spcBef>
                      <a:spcAft>
                        <a:spcPct val="0"/>
                      </a:spcAft>
                      <a:buSzPct val="85000"/>
                      <a:defRPr kumimoji="1" sz="2400" b="1">
                        <a:solidFill>
                          <a:schemeClr val="bg2"/>
                        </a:solidFill>
                        <a:latin typeface="Times New Roman" charset="0"/>
                        <a:ea typeface="华文细黑" charset="0"/>
                        <a:cs typeface="华文细黑" charset="0"/>
                      </a:defRPr>
                    </a:lvl8pPr>
                    <a:lvl9pPr marL="3886200" indent="-228600" fontAlgn="base">
                      <a:lnSpc>
                        <a:spcPct val="120000"/>
                      </a:lnSpc>
                      <a:spcBef>
                        <a:spcPct val="50000"/>
                      </a:spcBef>
                      <a:spcAft>
                        <a:spcPct val="0"/>
                      </a:spcAft>
                      <a:buSzPct val="85000"/>
                      <a:defRPr kumimoji="1" sz="2400" b="1">
                        <a:solidFill>
                          <a:schemeClr val="bg2"/>
                        </a:solidFill>
                        <a:latin typeface="Times New Roman" charset="0"/>
                        <a:ea typeface="华文细黑" charset="0"/>
                        <a:cs typeface="华文细黑" charset="0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buSzTx/>
                    </a:pPr>
                    <a:r>
                      <a:rPr lang="en-US" altLang="zh-CN" sz="2800" i="1">
                        <a:solidFill>
                          <a:schemeClr val="tx1"/>
                        </a:solidFill>
                        <a:ea typeface="宋体" charset="0"/>
                        <a:cs typeface="宋体" charset="0"/>
                      </a:rPr>
                      <a:t>v</a:t>
                    </a:r>
                    <a:r>
                      <a:rPr lang="en-US" altLang="zh-CN" sz="2800" baseline="-25000">
                        <a:solidFill>
                          <a:schemeClr val="tx1"/>
                        </a:solidFill>
                        <a:ea typeface="宋体" charset="0"/>
                        <a:cs typeface="宋体" charset="0"/>
                      </a:rPr>
                      <a:t>2</a:t>
                    </a:r>
                  </a:p>
                </p:txBody>
              </p:sp>
            </p:grpSp>
          </p:grpSp>
          <p:sp>
            <p:nvSpPr>
              <p:cNvPr id="104460" name="Line 81"/>
              <p:cNvSpPr>
                <a:spLocks noChangeShapeType="1"/>
              </p:cNvSpPr>
              <p:nvPr/>
            </p:nvSpPr>
            <p:spPr bwMode="auto">
              <a:xfrm flipV="1">
                <a:off x="5136" y="240"/>
                <a:ext cx="960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oval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4461" name="Text Box 82"/>
              <p:cNvSpPr txBox="1">
                <a:spLocks noChangeArrowheads="1"/>
              </p:cNvSpPr>
              <p:nvPr/>
            </p:nvSpPr>
            <p:spPr bwMode="auto">
              <a:xfrm>
                <a:off x="6096" y="-48"/>
                <a:ext cx="480" cy="3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kumimoji="1" sz="2400" b="1">
                    <a:solidFill>
                      <a:schemeClr val="bg2"/>
                    </a:solidFill>
                    <a:latin typeface="Times New Roman" charset="0"/>
                    <a:ea typeface="华文细黑" charset="0"/>
                    <a:cs typeface="华文细黑" charset="0"/>
                  </a:defRPr>
                </a:lvl1pPr>
                <a:lvl2pPr marL="742950" indent="-285750">
                  <a:defRPr kumimoji="1" sz="2400" b="1">
                    <a:solidFill>
                      <a:schemeClr val="bg2"/>
                    </a:solidFill>
                    <a:latin typeface="Times New Roman" charset="0"/>
                    <a:ea typeface="华文细黑" charset="0"/>
                    <a:cs typeface="华文细黑" charset="0"/>
                  </a:defRPr>
                </a:lvl2pPr>
                <a:lvl3pPr marL="1143000" indent="-228600">
                  <a:defRPr kumimoji="1" sz="2400" b="1">
                    <a:solidFill>
                      <a:schemeClr val="bg2"/>
                    </a:solidFill>
                    <a:latin typeface="Times New Roman" charset="0"/>
                    <a:ea typeface="华文细黑" charset="0"/>
                    <a:cs typeface="华文细黑" charset="0"/>
                  </a:defRPr>
                </a:lvl3pPr>
                <a:lvl4pPr marL="1600200" indent="-228600">
                  <a:defRPr kumimoji="1" sz="2400" b="1">
                    <a:solidFill>
                      <a:schemeClr val="bg2"/>
                    </a:solidFill>
                    <a:latin typeface="Times New Roman" charset="0"/>
                    <a:ea typeface="华文细黑" charset="0"/>
                    <a:cs typeface="华文细黑" charset="0"/>
                  </a:defRPr>
                </a:lvl4pPr>
                <a:lvl5pPr marL="2057400" indent="-228600">
                  <a:defRPr kumimoji="1" sz="2400" b="1">
                    <a:solidFill>
                      <a:schemeClr val="bg2"/>
                    </a:solidFill>
                    <a:latin typeface="Times New Roman" charset="0"/>
                    <a:ea typeface="华文细黑" charset="0"/>
                    <a:cs typeface="华文细黑" charset="0"/>
                  </a:defRPr>
                </a:lvl5pPr>
                <a:lvl6pPr marL="2514600" indent="-228600" fontAlgn="base">
                  <a:lnSpc>
                    <a:spcPct val="120000"/>
                  </a:lnSpc>
                  <a:spcBef>
                    <a:spcPct val="50000"/>
                  </a:spcBef>
                  <a:spcAft>
                    <a:spcPct val="0"/>
                  </a:spcAft>
                  <a:buSzPct val="85000"/>
                  <a:defRPr kumimoji="1" sz="2400" b="1">
                    <a:solidFill>
                      <a:schemeClr val="bg2"/>
                    </a:solidFill>
                    <a:latin typeface="Times New Roman" charset="0"/>
                    <a:ea typeface="华文细黑" charset="0"/>
                    <a:cs typeface="华文细黑" charset="0"/>
                  </a:defRPr>
                </a:lvl6pPr>
                <a:lvl7pPr marL="2971800" indent="-228600" fontAlgn="base">
                  <a:lnSpc>
                    <a:spcPct val="120000"/>
                  </a:lnSpc>
                  <a:spcBef>
                    <a:spcPct val="50000"/>
                  </a:spcBef>
                  <a:spcAft>
                    <a:spcPct val="0"/>
                  </a:spcAft>
                  <a:buSzPct val="85000"/>
                  <a:defRPr kumimoji="1" sz="2400" b="1">
                    <a:solidFill>
                      <a:schemeClr val="bg2"/>
                    </a:solidFill>
                    <a:latin typeface="Times New Roman" charset="0"/>
                    <a:ea typeface="华文细黑" charset="0"/>
                    <a:cs typeface="华文细黑" charset="0"/>
                  </a:defRPr>
                </a:lvl7pPr>
                <a:lvl8pPr marL="3429000" indent="-228600" fontAlgn="base">
                  <a:lnSpc>
                    <a:spcPct val="120000"/>
                  </a:lnSpc>
                  <a:spcBef>
                    <a:spcPct val="50000"/>
                  </a:spcBef>
                  <a:spcAft>
                    <a:spcPct val="0"/>
                  </a:spcAft>
                  <a:buSzPct val="85000"/>
                  <a:defRPr kumimoji="1" sz="2400" b="1">
                    <a:solidFill>
                      <a:schemeClr val="bg2"/>
                    </a:solidFill>
                    <a:latin typeface="Times New Roman" charset="0"/>
                    <a:ea typeface="华文细黑" charset="0"/>
                    <a:cs typeface="华文细黑" charset="0"/>
                  </a:defRPr>
                </a:lvl8pPr>
                <a:lvl9pPr marL="3886200" indent="-228600" fontAlgn="base">
                  <a:lnSpc>
                    <a:spcPct val="120000"/>
                  </a:lnSpc>
                  <a:spcBef>
                    <a:spcPct val="50000"/>
                  </a:spcBef>
                  <a:spcAft>
                    <a:spcPct val="0"/>
                  </a:spcAft>
                  <a:buSzPct val="85000"/>
                  <a:defRPr kumimoji="1" sz="2400" b="1">
                    <a:solidFill>
                      <a:schemeClr val="bg2"/>
                    </a:solidFill>
                    <a:latin typeface="Times New Roman" charset="0"/>
                    <a:ea typeface="华文细黑" charset="0"/>
                    <a:cs typeface="华文细黑" charset="0"/>
                  </a:defRPr>
                </a:lvl9pPr>
              </a:lstStyle>
              <a:p>
                <a:pPr>
                  <a:lnSpc>
                    <a:spcPct val="100000"/>
                  </a:lnSpc>
                  <a:buSzTx/>
                </a:pPr>
                <a:r>
                  <a:rPr lang="en-US" altLang="zh-CN" sz="2800" i="1">
                    <a:solidFill>
                      <a:schemeClr val="tx1"/>
                    </a:solidFill>
                    <a:ea typeface="宋体" charset="0"/>
                    <a:cs typeface="宋体" charset="0"/>
                  </a:rPr>
                  <a:t>v</a:t>
                </a:r>
                <a:r>
                  <a:rPr lang="en-US" altLang="zh-CN" sz="2800" baseline="-25000">
                    <a:solidFill>
                      <a:schemeClr val="tx1"/>
                    </a:solidFill>
                    <a:ea typeface="宋体" charset="0"/>
                    <a:cs typeface="宋体" charset="0"/>
                  </a:rPr>
                  <a:t>5</a:t>
                </a:r>
              </a:p>
            </p:txBody>
          </p:sp>
        </p:grpSp>
        <p:sp>
          <p:nvSpPr>
            <p:cNvPr id="104458" name="AutoShape 83"/>
            <p:cNvSpPr>
              <a:spLocks noChangeArrowheads="1"/>
            </p:cNvSpPr>
            <p:nvPr/>
          </p:nvSpPr>
          <p:spPr bwMode="auto">
            <a:xfrm>
              <a:off x="4128" y="672"/>
              <a:ext cx="240" cy="240"/>
            </a:xfrm>
            <a:prstGeom prst="rightArrow">
              <a:avLst>
                <a:gd name="adj1" fmla="val 50000"/>
                <a:gd name="adj2" fmla="val 25000"/>
              </a:avLst>
            </a:prstGeom>
            <a:solidFill>
              <a:schemeClr val="accent1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84" name="Rectangle 3"/>
          <p:cNvSpPr txBox="1">
            <a:spLocks noChangeArrowheads="1"/>
          </p:cNvSpPr>
          <p:nvPr/>
        </p:nvSpPr>
        <p:spPr bwMode="auto">
          <a:xfrm>
            <a:off x="179388" y="692150"/>
            <a:ext cx="5113337" cy="503238"/>
          </a:xfrm>
          <a:prstGeom prst="rect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>
            <a:lvl1pPr marL="342900" indent="-342900" algn="l" rtl="0" eaLnBrk="0" fontAlgn="base" hangingPunct="0">
              <a:lnSpc>
                <a:spcPct val="120000"/>
              </a:lnSpc>
              <a:spcBef>
                <a:spcPct val="15000"/>
              </a:spcBef>
              <a:spcAft>
                <a:spcPct val="0"/>
              </a:spcAft>
              <a:buSzPct val="85000"/>
              <a:buChar char="•"/>
              <a:defRPr kumimoji="1" sz="2400" b="1">
                <a:solidFill>
                  <a:schemeClr val="bg2"/>
                </a:solidFill>
                <a:latin typeface="+mn-lt"/>
                <a:ea typeface="+mn-ea"/>
                <a:cs typeface="华文细黑" charset="0"/>
              </a:defRPr>
            </a:lvl1pPr>
            <a:lvl2pPr marL="830263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0000"/>
              <a:buFont typeface="Wingdings" charset="0"/>
              <a:buChar char="n"/>
              <a:defRPr kumimoji="1" sz="2600" b="1">
                <a:solidFill>
                  <a:srgbClr val="00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华文细黑" charset="0"/>
              </a:defRPr>
            </a:lvl2pPr>
            <a:lvl3pPr marL="12382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70000"/>
              <a:buFont typeface="Wingdings" charset="0"/>
              <a:buChar char="•"/>
              <a:defRPr kumimoji="1" sz="2400" b="1">
                <a:solidFill>
                  <a:srgbClr val="00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华文细黑" charset="0"/>
              </a:defRPr>
            </a:lvl3pPr>
            <a:lvl4pPr marL="164623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70000"/>
              <a:buFont typeface="Wingdings" charset="0"/>
              <a:buChar char="n"/>
              <a:defRPr kumimoji="1" sz="2000">
                <a:solidFill>
                  <a:schemeClr val="tx1"/>
                </a:solidFill>
                <a:latin typeface="+mn-lt"/>
                <a:ea typeface="+mj-ea"/>
                <a:cs typeface="宋体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  <a:ea typeface="+mj-ea"/>
                <a:cs typeface="宋体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  <a:ea typeface="+mj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  <a:ea typeface="+mj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  <a:ea typeface="+mj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  <a:ea typeface="+mj-ea"/>
              </a:defRPr>
            </a:lvl9pPr>
          </a:lstStyle>
          <a:p>
            <a:pPr marL="0" indent="0" eaLnBrk="1" hangingPunct="1">
              <a:lnSpc>
                <a:spcPct val="100000"/>
              </a:lnSpc>
              <a:spcBef>
                <a:spcPct val="0"/>
              </a:spcBef>
              <a:buSzTx/>
              <a:buFontTx/>
              <a:buNone/>
              <a:defRPr/>
            </a:pPr>
            <a:r>
              <a:rPr lang="zh-CN" altLang="en-US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charset="0"/>
                <a:ea typeface="华文细黑" charset="0"/>
              </a:rPr>
              <a:t>求支撑树的方法：破圈法和避圈法</a:t>
            </a:r>
            <a:endParaRPr lang="zh-CN" altLang="en-US" dirty="0"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charset="0"/>
              <a:ea typeface="华文细黑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3" name="文本框 2"/>
          <p:cNvSpPr txBox="1">
            <a:spLocks noChangeArrowheads="1"/>
          </p:cNvSpPr>
          <p:nvPr/>
        </p:nvSpPr>
        <p:spPr bwMode="auto">
          <a:xfrm>
            <a:off x="250825" y="115888"/>
            <a:ext cx="2493963" cy="739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r>
              <a:rPr lang="zh-CN" altLang="en-US" sz="3600">
                <a:solidFill>
                  <a:schemeClr val="tx1"/>
                </a:solidFill>
              </a:rPr>
              <a:t>最小支撑树</a:t>
            </a:r>
          </a:p>
        </p:txBody>
      </p:sp>
      <p:pic>
        <p:nvPicPr>
          <p:cNvPr id="105474" name="图片 3" descr="屏幕快照 2019-01-13 上午2.23.3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17600"/>
            <a:ext cx="8864600" cy="229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5475" name="图片 4" descr="屏幕快照 2019-01-13 上午2.23.4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544888"/>
            <a:ext cx="8775700" cy="312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497" name="图片 1" descr="屏幕快照 2019-01-13 上午2.23.5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400" y="1196975"/>
            <a:ext cx="8864600" cy="1193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6498" name="图片 2" descr="屏幕快照 2019-01-13 上午2.23.5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525" y="3213100"/>
            <a:ext cx="8877300" cy="168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738" name="Rectangle 2" descr="Large confetti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>
                <a:latin typeface="Times New Roman" charset="0"/>
                <a:ea typeface="宋体" charset="0"/>
              </a:rPr>
              <a:t>树与图的最小树</a:t>
            </a:r>
          </a:p>
        </p:txBody>
      </p:sp>
      <p:sp>
        <p:nvSpPr>
          <p:cNvPr id="3727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0825" y="1125538"/>
            <a:ext cx="6985000" cy="574675"/>
          </a:xfrm>
          <a:solidFill>
            <a:schemeClr val="folHlink"/>
          </a:solidFill>
        </p:spPr>
        <p:txBody>
          <a:bodyPr/>
          <a:lstStyle/>
          <a:p>
            <a:pPr marL="0" indent="0" eaLnBrk="1" hangingPunct="1">
              <a:buFontTx/>
              <a:buNone/>
              <a:defRPr/>
            </a:pPr>
            <a:r>
              <a:rPr lang="zh-CN" altLang="en-US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charset="0"/>
                <a:ea typeface="华文细黑" charset="0"/>
              </a:rPr>
              <a:t>赋权图中求最小树的方法：破圈法和避圈法</a:t>
            </a:r>
          </a:p>
        </p:txBody>
      </p:sp>
      <p:sp>
        <p:nvSpPr>
          <p:cNvPr id="107523" name="Rectangle 4"/>
          <p:cNvSpPr>
            <a:spLocks noChangeArrowheads="1"/>
          </p:cNvSpPr>
          <p:nvPr/>
        </p:nvSpPr>
        <p:spPr bwMode="auto">
          <a:xfrm>
            <a:off x="250825" y="1844675"/>
            <a:ext cx="68897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>
              <a:lnSpc>
                <a:spcPct val="100000"/>
              </a:lnSpc>
              <a:spcBef>
                <a:spcPct val="0"/>
              </a:spcBef>
              <a:buSzTx/>
            </a:pPr>
            <a:r>
              <a:rPr lang="zh-CN" altLang="en-US">
                <a:solidFill>
                  <a:srgbClr val="A50021"/>
                </a:solidFill>
              </a:rPr>
              <a:t>破圈法</a:t>
            </a:r>
            <a:r>
              <a:rPr lang="zh-CN" altLang="en-US">
                <a:solidFill>
                  <a:schemeClr val="tx1"/>
                </a:solidFill>
              </a:rPr>
              <a:t>：任取一圈，去掉圈中最长边，直到无圈。</a:t>
            </a:r>
          </a:p>
        </p:txBody>
      </p:sp>
      <p:grpSp>
        <p:nvGrpSpPr>
          <p:cNvPr id="107524" name="Group 39"/>
          <p:cNvGrpSpPr>
            <a:grpSpLocks/>
          </p:cNvGrpSpPr>
          <p:nvPr/>
        </p:nvGrpSpPr>
        <p:grpSpPr bwMode="auto">
          <a:xfrm>
            <a:off x="1258888" y="2276475"/>
            <a:ext cx="5526087" cy="2227263"/>
            <a:chOff x="634" y="1464"/>
            <a:chExt cx="3481" cy="1403"/>
          </a:xfrm>
        </p:grpSpPr>
        <p:sp>
          <p:nvSpPr>
            <p:cNvPr id="107557" name="Line 9"/>
            <p:cNvSpPr>
              <a:spLocks noChangeShapeType="1"/>
            </p:cNvSpPr>
            <p:nvPr/>
          </p:nvSpPr>
          <p:spPr bwMode="auto">
            <a:xfrm flipH="1">
              <a:off x="839" y="1752"/>
              <a:ext cx="0" cy="907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7558" name="Text Box 10"/>
            <p:cNvSpPr txBox="1">
              <a:spLocks noChangeArrowheads="1"/>
            </p:cNvSpPr>
            <p:nvPr/>
          </p:nvSpPr>
          <p:spPr bwMode="auto">
            <a:xfrm>
              <a:off x="657" y="2024"/>
              <a:ext cx="21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SzTx/>
              </a:pPr>
              <a:r>
                <a:rPr lang="en-US" altLang="zh-CN">
                  <a:solidFill>
                    <a:schemeClr val="tx1"/>
                  </a:solidFill>
                  <a:ea typeface="宋体" charset="0"/>
                  <a:cs typeface="宋体" charset="0"/>
                </a:rPr>
                <a:t>5</a:t>
              </a:r>
            </a:p>
          </p:txBody>
        </p:sp>
        <p:sp>
          <p:nvSpPr>
            <p:cNvPr id="107559" name="Line 11"/>
            <p:cNvSpPr>
              <a:spLocks noChangeShapeType="1"/>
            </p:cNvSpPr>
            <p:nvPr/>
          </p:nvSpPr>
          <p:spPr bwMode="auto">
            <a:xfrm>
              <a:off x="826" y="1737"/>
              <a:ext cx="172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7560" name="Line 12"/>
            <p:cNvSpPr>
              <a:spLocks noChangeShapeType="1"/>
            </p:cNvSpPr>
            <p:nvPr/>
          </p:nvSpPr>
          <p:spPr bwMode="auto">
            <a:xfrm>
              <a:off x="826" y="2649"/>
              <a:ext cx="1776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7561" name="Line 13"/>
            <p:cNvSpPr>
              <a:spLocks noChangeShapeType="1"/>
            </p:cNvSpPr>
            <p:nvPr/>
          </p:nvSpPr>
          <p:spPr bwMode="auto">
            <a:xfrm>
              <a:off x="826" y="1737"/>
              <a:ext cx="1728" cy="91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7562" name="Line 14"/>
            <p:cNvSpPr>
              <a:spLocks noChangeShapeType="1"/>
            </p:cNvSpPr>
            <p:nvPr/>
          </p:nvSpPr>
          <p:spPr bwMode="auto">
            <a:xfrm>
              <a:off x="2554" y="1737"/>
              <a:ext cx="0" cy="91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7563" name="Line 15"/>
            <p:cNvSpPr>
              <a:spLocks noChangeShapeType="1"/>
            </p:cNvSpPr>
            <p:nvPr/>
          </p:nvSpPr>
          <p:spPr bwMode="auto">
            <a:xfrm>
              <a:off x="2554" y="1737"/>
              <a:ext cx="134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7564" name="Line 16"/>
            <p:cNvSpPr>
              <a:spLocks noChangeShapeType="1"/>
            </p:cNvSpPr>
            <p:nvPr/>
          </p:nvSpPr>
          <p:spPr bwMode="auto">
            <a:xfrm flipH="1">
              <a:off x="2550" y="1737"/>
              <a:ext cx="1348" cy="90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7565" name="Line 17"/>
            <p:cNvSpPr>
              <a:spLocks noChangeShapeType="1"/>
            </p:cNvSpPr>
            <p:nvPr/>
          </p:nvSpPr>
          <p:spPr bwMode="auto">
            <a:xfrm>
              <a:off x="2554" y="1737"/>
              <a:ext cx="1344" cy="91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7566" name="Line 18"/>
            <p:cNvSpPr>
              <a:spLocks noChangeShapeType="1"/>
            </p:cNvSpPr>
            <p:nvPr/>
          </p:nvSpPr>
          <p:spPr bwMode="auto">
            <a:xfrm>
              <a:off x="2554" y="2649"/>
              <a:ext cx="134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7567" name="Line 19"/>
            <p:cNvSpPr>
              <a:spLocks noChangeShapeType="1"/>
            </p:cNvSpPr>
            <p:nvPr/>
          </p:nvSpPr>
          <p:spPr bwMode="auto">
            <a:xfrm>
              <a:off x="3898" y="1737"/>
              <a:ext cx="0" cy="91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7568" name="Text Box 24"/>
            <p:cNvSpPr txBox="1">
              <a:spLocks noChangeArrowheads="1"/>
            </p:cNvSpPr>
            <p:nvPr/>
          </p:nvSpPr>
          <p:spPr bwMode="auto">
            <a:xfrm>
              <a:off x="665" y="1480"/>
              <a:ext cx="265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SzTx/>
              </a:pPr>
              <a:r>
                <a:rPr lang="en-US" altLang="zh-CN" i="1">
                  <a:solidFill>
                    <a:schemeClr val="tx1"/>
                  </a:solidFill>
                  <a:ea typeface="宋体" charset="0"/>
                  <a:cs typeface="宋体" charset="0"/>
                </a:rPr>
                <a:t>v</a:t>
              </a:r>
              <a:r>
                <a:rPr lang="en-US" altLang="zh-CN" baseline="-25000">
                  <a:solidFill>
                    <a:schemeClr val="tx1"/>
                  </a:solidFill>
                  <a:ea typeface="宋体" charset="0"/>
                  <a:cs typeface="宋体" charset="0"/>
                </a:rPr>
                <a:t>1</a:t>
              </a:r>
            </a:p>
          </p:txBody>
        </p:sp>
        <p:sp>
          <p:nvSpPr>
            <p:cNvPr id="107569" name="Text Box 25"/>
            <p:cNvSpPr txBox="1">
              <a:spLocks noChangeArrowheads="1"/>
            </p:cNvSpPr>
            <p:nvPr/>
          </p:nvSpPr>
          <p:spPr bwMode="auto">
            <a:xfrm>
              <a:off x="634" y="2568"/>
              <a:ext cx="265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SzTx/>
              </a:pPr>
              <a:r>
                <a:rPr lang="en-US" altLang="zh-CN" i="1">
                  <a:solidFill>
                    <a:schemeClr val="tx1"/>
                  </a:solidFill>
                  <a:ea typeface="宋体" charset="0"/>
                  <a:cs typeface="宋体" charset="0"/>
                </a:rPr>
                <a:t>v</a:t>
              </a:r>
              <a:r>
                <a:rPr lang="en-US" altLang="zh-CN" baseline="-25000">
                  <a:solidFill>
                    <a:schemeClr val="tx1"/>
                  </a:solidFill>
                  <a:ea typeface="宋体" charset="0"/>
                  <a:cs typeface="宋体" charset="0"/>
                </a:rPr>
                <a:t>2</a:t>
              </a:r>
            </a:p>
          </p:txBody>
        </p:sp>
        <p:sp>
          <p:nvSpPr>
            <p:cNvPr id="107570" name="Text Box 26"/>
            <p:cNvSpPr txBox="1">
              <a:spLocks noChangeArrowheads="1"/>
            </p:cNvSpPr>
            <p:nvPr/>
          </p:nvSpPr>
          <p:spPr bwMode="auto">
            <a:xfrm>
              <a:off x="2472" y="1464"/>
              <a:ext cx="265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SzTx/>
              </a:pPr>
              <a:r>
                <a:rPr lang="en-US" altLang="zh-CN" i="1">
                  <a:solidFill>
                    <a:schemeClr val="tx1"/>
                  </a:solidFill>
                  <a:ea typeface="宋体" charset="0"/>
                  <a:cs typeface="宋体" charset="0"/>
                </a:rPr>
                <a:t>v</a:t>
              </a:r>
              <a:r>
                <a:rPr lang="en-US" altLang="zh-CN" baseline="-25000">
                  <a:solidFill>
                    <a:schemeClr val="tx1"/>
                  </a:solidFill>
                  <a:ea typeface="宋体" charset="0"/>
                  <a:cs typeface="宋体" charset="0"/>
                </a:rPr>
                <a:t>3</a:t>
              </a:r>
            </a:p>
          </p:txBody>
        </p:sp>
        <p:sp>
          <p:nvSpPr>
            <p:cNvPr id="107571" name="Text Box 27"/>
            <p:cNvSpPr txBox="1">
              <a:spLocks noChangeArrowheads="1"/>
            </p:cNvSpPr>
            <p:nvPr/>
          </p:nvSpPr>
          <p:spPr bwMode="auto">
            <a:xfrm>
              <a:off x="2410" y="2568"/>
              <a:ext cx="265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SzTx/>
              </a:pPr>
              <a:r>
                <a:rPr lang="en-US" altLang="zh-CN" i="1">
                  <a:solidFill>
                    <a:schemeClr val="tx1"/>
                  </a:solidFill>
                  <a:ea typeface="宋体" charset="0"/>
                  <a:cs typeface="宋体" charset="0"/>
                </a:rPr>
                <a:t>v</a:t>
              </a:r>
              <a:r>
                <a:rPr lang="en-US" altLang="zh-CN" baseline="-25000">
                  <a:solidFill>
                    <a:schemeClr val="tx1"/>
                  </a:solidFill>
                  <a:ea typeface="宋体" charset="0"/>
                  <a:cs typeface="宋体" charset="0"/>
                </a:rPr>
                <a:t>4</a:t>
              </a:r>
            </a:p>
          </p:txBody>
        </p:sp>
        <p:sp>
          <p:nvSpPr>
            <p:cNvPr id="107572" name="Text Box 28"/>
            <p:cNvSpPr txBox="1">
              <a:spLocks noChangeArrowheads="1"/>
            </p:cNvSpPr>
            <p:nvPr/>
          </p:nvSpPr>
          <p:spPr bwMode="auto">
            <a:xfrm>
              <a:off x="3840" y="1480"/>
              <a:ext cx="265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SzTx/>
              </a:pPr>
              <a:r>
                <a:rPr lang="en-US" altLang="zh-CN" i="1">
                  <a:solidFill>
                    <a:schemeClr val="tx1"/>
                  </a:solidFill>
                  <a:ea typeface="宋体" charset="0"/>
                  <a:cs typeface="宋体" charset="0"/>
                </a:rPr>
                <a:t>v</a:t>
              </a:r>
              <a:r>
                <a:rPr lang="en-US" altLang="zh-CN" baseline="-25000">
                  <a:solidFill>
                    <a:schemeClr val="tx1"/>
                  </a:solidFill>
                  <a:ea typeface="宋体" charset="0"/>
                  <a:cs typeface="宋体" charset="0"/>
                </a:rPr>
                <a:t>5</a:t>
              </a:r>
            </a:p>
          </p:txBody>
        </p:sp>
        <p:sp>
          <p:nvSpPr>
            <p:cNvPr id="107573" name="Text Box 29"/>
            <p:cNvSpPr txBox="1">
              <a:spLocks noChangeArrowheads="1"/>
            </p:cNvSpPr>
            <p:nvPr/>
          </p:nvSpPr>
          <p:spPr bwMode="auto">
            <a:xfrm>
              <a:off x="3850" y="2568"/>
              <a:ext cx="265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SzTx/>
              </a:pPr>
              <a:r>
                <a:rPr lang="en-US" altLang="zh-CN" i="1">
                  <a:solidFill>
                    <a:schemeClr val="tx1"/>
                  </a:solidFill>
                  <a:ea typeface="宋体" charset="0"/>
                  <a:cs typeface="宋体" charset="0"/>
                </a:rPr>
                <a:t>v</a:t>
              </a:r>
              <a:r>
                <a:rPr lang="en-US" altLang="zh-CN" baseline="-25000">
                  <a:solidFill>
                    <a:schemeClr val="tx1"/>
                  </a:solidFill>
                  <a:ea typeface="宋体" charset="0"/>
                  <a:cs typeface="宋体" charset="0"/>
                </a:rPr>
                <a:t>6</a:t>
              </a:r>
            </a:p>
          </p:txBody>
        </p:sp>
        <p:sp>
          <p:nvSpPr>
            <p:cNvPr id="107574" name="Text Box 30"/>
            <p:cNvSpPr txBox="1">
              <a:spLocks noChangeArrowheads="1"/>
            </p:cNvSpPr>
            <p:nvPr/>
          </p:nvSpPr>
          <p:spPr bwMode="auto">
            <a:xfrm>
              <a:off x="1584" y="1509"/>
              <a:ext cx="21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SzTx/>
              </a:pPr>
              <a:r>
                <a:rPr lang="en-US" altLang="zh-CN">
                  <a:solidFill>
                    <a:schemeClr val="tx1"/>
                  </a:solidFill>
                  <a:ea typeface="宋体" charset="0"/>
                  <a:cs typeface="宋体" charset="0"/>
                </a:rPr>
                <a:t>8</a:t>
              </a:r>
            </a:p>
          </p:txBody>
        </p:sp>
        <p:sp>
          <p:nvSpPr>
            <p:cNvPr id="107575" name="Text Box 31"/>
            <p:cNvSpPr txBox="1">
              <a:spLocks noChangeArrowheads="1"/>
            </p:cNvSpPr>
            <p:nvPr/>
          </p:nvSpPr>
          <p:spPr bwMode="auto">
            <a:xfrm>
              <a:off x="1584" y="1963"/>
              <a:ext cx="21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SzTx/>
              </a:pPr>
              <a:r>
                <a:rPr lang="en-US" altLang="zh-CN">
                  <a:solidFill>
                    <a:schemeClr val="tx1"/>
                  </a:solidFill>
                  <a:ea typeface="宋体" charset="0"/>
                  <a:cs typeface="宋体" charset="0"/>
                </a:rPr>
                <a:t>4</a:t>
              </a:r>
            </a:p>
          </p:txBody>
        </p:sp>
        <p:sp>
          <p:nvSpPr>
            <p:cNvPr id="107576" name="Text Box 32"/>
            <p:cNvSpPr txBox="1">
              <a:spLocks noChangeArrowheads="1"/>
            </p:cNvSpPr>
            <p:nvPr/>
          </p:nvSpPr>
          <p:spPr bwMode="auto">
            <a:xfrm>
              <a:off x="1489" y="2387"/>
              <a:ext cx="21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SzTx/>
              </a:pPr>
              <a:r>
                <a:rPr lang="en-US" altLang="zh-CN">
                  <a:solidFill>
                    <a:schemeClr val="tx1"/>
                  </a:solidFill>
                  <a:ea typeface="宋体" charset="0"/>
                  <a:cs typeface="宋体" charset="0"/>
                </a:rPr>
                <a:t>3</a:t>
              </a:r>
            </a:p>
          </p:txBody>
        </p:sp>
        <p:sp>
          <p:nvSpPr>
            <p:cNvPr id="107577" name="Text Box 33"/>
            <p:cNvSpPr txBox="1">
              <a:spLocks noChangeArrowheads="1"/>
            </p:cNvSpPr>
            <p:nvPr/>
          </p:nvSpPr>
          <p:spPr bwMode="auto">
            <a:xfrm>
              <a:off x="3152" y="1509"/>
              <a:ext cx="21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SzTx/>
              </a:pPr>
              <a:r>
                <a:rPr lang="en-US" altLang="zh-CN">
                  <a:solidFill>
                    <a:schemeClr val="tx1"/>
                  </a:solidFill>
                  <a:ea typeface="宋体" charset="0"/>
                  <a:cs typeface="宋体" charset="0"/>
                </a:rPr>
                <a:t>7</a:t>
              </a:r>
            </a:p>
          </p:txBody>
        </p:sp>
        <p:sp>
          <p:nvSpPr>
            <p:cNvPr id="107578" name="Text Box 34"/>
            <p:cNvSpPr txBox="1">
              <a:spLocks noChangeArrowheads="1"/>
            </p:cNvSpPr>
            <p:nvPr/>
          </p:nvSpPr>
          <p:spPr bwMode="auto">
            <a:xfrm>
              <a:off x="2986" y="1872"/>
              <a:ext cx="21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SzTx/>
              </a:pPr>
              <a:r>
                <a:rPr lang="en-US" altLang="zh-CN">
                  <a:solidFill>
                    <a:schemeClr val="tx1"/>
                  </a:solidFill>
                  <a:ea typeface="宋体" charset="0"/>
                  <a:cs typeface="宋体" charset="0"/>
                </a:rPr>
                <a:t>5</a:t>
              </a:r>
            </a:p>
          </p:txBody>
        </p:sp>
        <p:sp>
          <p:nvSpPr>
            <p:cNvPr id="107579" name="Text Box 35"/>
            <p:cNvSpPr txBox="1">
              <a:spLocks noChangeArrowheads="1"/>
            </p:cNvSpPr>
            <p:nvPr/>
          </p:nvSpPr>
          <p:spPr bwMode="auto">
            <a:xfrm>
              <a:off x="2925" y="2251"/>
              <a:ext cx="21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SzTx/>
              </a:pPr>
              <a:r>
                <a:rPr lang="en-US" altLang="zh-CN">
                  <a:solidFill>
                    <a:schemeClr val="tx1"/>
                  </a:solidFill>
                  <a:ea typeface="宋体" charset="0"/>
                  <a:cs typeface="宋体" charset="0"/>
                </a:rPr>
                <a:t>2</a:t>
              </a:r>
            </a:p>
          </p:txBody>
        </p:sp>
        <p:sp>
          <p:nvSpPr>
            <p:cNvPr id="107580" name="Text Box 36"/>
            <p:cNvSpPr txBox="1">
              <a:spLocks noChangeArrowheads="1"/>
            </p:cNvSpPr>
            <p:nvPr/>
          </p:nvSpPr>
          <p:spPr bwMode="auto">
            <a:xfrm>
              <a:off x="2976" y="2579"/>
              <a:ext cx="21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SzTx/>
              </a:pPr>
              <a:r>
                <a:rPr lang="en-US" altLang="zh-CN">
                  <a:solidFill>
                    <a:schemeClr val="tx1"/>
                  </a:solidFill>
                  <a:ea typeface="宋体" charset="0"/>
                  <a:cs typeface="宋体" charset="0"/>
                </a:rPr>
                <a:t>6</a:t>
              </a:r>
            </a:p>
          </p:txBody>
        </p:sp>
        <p:sp>
          <p:nvSpPr>
            <p:cNvPr id="107581" name="Text Box 37"/>
            <p:cNvSpPr txBox="1">
              <a:spLocks noChangeArrowheads="1"/>
            </p:cNvSpPr>
            <p:nvPr/>
          </p:nvSpPr>
          <p:spPr bwMode="auto">
            <a:xfrm>
              <a:off x="3878" y="2024"/>
              <a:ext cx="21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SzTx/>
              </a:pPr>
              <a:r>
                <a:rPr lang="en-US" altLang="zh-CN">
                  <a:solidFill>
                    <a:schemeClr val="tx1"/>
                  </a:solidFill>
                  <a:ea typeface="宋体" charset="0"/>
                  <a:cs typeface="宋体" charset="0"/>
                </a:rPr>
                <a:t>1</a:t>
              </a:r>
            </a:p>
          </p:txBody>
        </p:sp>
        <p:sp>
          <p:nvSpPr>
            <p:cNvPr id="107582" name="Text Box 38"/>
            <p:cNvSpPr txBox="1">
              <a:spLocks noChangeArrowheads="1"/>
            </p:cNvSpPr>
            <p:nvPr/>
          </p:nvSpPr>
          <p:spPr bwMode="auto">
            <a:xfrm>
              <a:off x="2368" y="2003"/>
              <a:ext cx="24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>
                <a:lnSpc>
                  <a:spcPct val="100000"/>
                </a:lnSpc>
                <a:buSzTx/>
              </a:pPr>
              <a:r>
                <a:rPr lang="en-US" altLang="zh-CN">
                  <a:solidFill>
                    <a:schemeClr val="tx1"/>
                  </a:solidFill>
                  <a:ea typeface="宋体" charset="0"/>
                  <a:cs typeface="宋体" charset="0"/>
                </a:rPr>
                <a:t>8</a:t>
              </a:r>
            </a:p>
          </p:txBody>
        </p:sp>
      </p:grpSp>
      <p:sp>
        <p:nvSpPr>
          <p:cNvPr id="107525" name="Line 42"/>
          <p:cNvSpPr>
            <a:spLocks noChangeShapeType="1"/>
          </p:cNvSpPr>
          <p:nvPr/>
        </p:nvSpPr>
        <p:spPr bwMode="auto">
          <a:xfrm>
            <a:off x="1508125" y="4784725"/>
            <a:ext cx="0" cy="145256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7526" name="Line 43"/>
          <p:cNvSpPr>
            <a:spLocks noChangeShapeType="1"/>
          </p:cNvSpPr>
          <p:nvPr/>
        </p:nvSpPr>
        <p:spPr bwMode="auto">
          <a:xfrm>
            <a:off x="1495425" y="4797425"/>
            <a:ext cx="27432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7527" name="Line 44"/>
          <p:cNvSpPr>
            <a:spLocks noChangeShapeType="1"/>
          </p:cNvSpPr>
          <p:nvPr/>
        </p:nvSpPr>
        <p:spPr bwMode="auto">
          <a:xfrm>
            <a:off x="1511300" y="6232525"/>
            <a:ext cx="2741613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7528" name="Line 45"/>
          <p:cNvSpPr>
            <a:spLocks noChangeShapeType="1"/>
          </p:cNvSpPr>
          <p:nvPr/>
        </p:nvSpPr>
        <p:spPr bwMode="auto">
          <a:xfrm>
            <a:off x="1511300" y="4784725"/>
            <a:ext cx="2743200" cy="1447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7529" name="Line 46"/>
          <p:cNvSpPr>
            <a:spLocks noChangeShapeType="1"/>
          </p:cNvSpPr>
          <p:nvPr/>
        </p:nvSpPr>
        <p:spPr bwMode="auto">
          <a:xfrm>
            <a:off x="4254500" y="4784725"/>
            <a:ext cx="0" cy="1447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7530" name="Line 47"/>
          <p:cNvSpPr>
            <a:spLocks noChangeShapeType="1"/>
          </p:cNvSpPr>
          <p:nvPr/>
        </p:nvSpPr>
        <p:spPr bwMode="auto">
          <a:xfrm>
            <a:off x="4254500" y="4797425"/>
            <a:ext cx="21336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7531" name="Line 48"/>
          <p:cNvSpPr>
            <a:spLocks noChangeShapeType="1"/>
          </p:cNvSpPr>
          <p:nvPr/>
        </p:nvSpPr>
        <p:spPr bwMode="auto">
          <a:xfrm flipH="1">
            <a:off x="4262438" y="4819650"/>
            <a:ext cx="2095500" cy="139541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7532" name="Line 49"/>
          <p:cNvSpPr>
            <a:spLocks noChangeShapeType="1"/>
          </p:cNvSpPr>
          <p:nvPr/>
        </p:nvSpPr>
        <p:spPr bwMode="auto">
          <a:xfrm>
            <a:off x="4262438" y="4811713"/>
            <a:ext cx="2125662" cy="142081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7533" name="Line 50"/>
          <p:cNvSpPr>
            <a:spLocks noChangeShapeType="1"/>
          </p:cNvSpPr>
          <p:nvPr/>
        </p:nvSpPr>
        <p:spPr bwMode="auto">
          <a:xfrm>
            <a:off x="4238625" y="6237288"/>
            <a:ext cx="21336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7534" name="Line 51"/>
          <p:cNvSpPr>
            <a:spLocks noChangeShapeType="1"/>
          </p:cNvSpPr>
          <p:nvPr/>
        </p:nvSpPr>
        <p:spPr bwMode="auto">
          <a:xfrm>
            <a:off x="6388100" y="4784725"/>
            <a:ext cx="0" cy="1447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7535" name="Text Box 56"/>
          <p:cNvSpPr txBox="1">
            <a:spLocks noChangeArrowheads="1"/>
          </p:cNvSpPr>
          <p:nvPr/>
        </p:nvSpPr>
        <p:spPr bwMode="auto">
          <a:xfrm>
            <a:off x="1127125" y="4556125"/>
            <a:ext cx="4206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SzTx/>
            </a:pPr>
            <a:r>
              <a:rPr lang="en-US" altLang="zh-CN" i="1">
                <a:solidFill>
                  <a:schemeClr val="tx1"/>
                </a:solidFill>
                <a:ea typeface="宋体" charset="0"/>
                <a:cs typeface="宋体" charset="0"/>
              </a:rPr>
              <a:t>v</a:t>
            </a:r>
            <a:r>
              <a:rPr lang="en-US" altLang="zh-CN" baseline="-25000">
                <a:solidFill>
                  <a:schemeClr val="tx1"/>
                </a:solidFill>
                <a:ea typeface="宋体" charset="0"/>
                <a:cs typeface="宋体" charset="0"/>
              </a:rPr>
              <a:t>1</a:t>
            </a:r>
          </a:p>
        </p:txBody>
      </p:sp>
      <p:sp>
        <p:nvSpPr>
          <p:cNvPr id="107536" name="Text Box 57"/>
          <p:cNvSpPr txBox="1">
            <a:spLocks noChangeArrowheads="1"/>
          </p:cNvSpPr>
          <p:nvPr/>
        </p:nvSpPr>
        <p:spPr bwMode="auto">
          <a:xfrm>
            <a:off x="1127125" y="6067425"/>
            <a:ext cx="4206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SzTx/>
            </a:pPr>
            <a:r>
              <a:rPr lang="en-US" altLang="zh-CN" i="1">
                <a:solidFill>
                  <a:schemeClr val="tx1"/>
                </a:solidFill>
                <a:ea typeface="宋体" charset="0"/>
                <a:cs typeface="宋体" charset="0"/>
              </a:rPr>
              <a:t>v</a:t>
            </a:r>
            <a:r>
              <a:rPr lang="en-US" altLang="zh-CN" baseline="-25000">
                <a:solidFill>
                  <a:schemeClr val="tx1"/>
                </a:solidFill>
                <a:ea typeface="宋体" charset="0"/>
                <a:cs typeface="宋体" charset="0"/>
              </a:rPr>
              <a:t>2</a:t>
            </a:r>
          </a:p>
        </p:txBody>
      </p:sp>
      <p:sp>
        <p:nvSpPr>
          <p:cNvPr id="107537" name="Text Box 58"/>
          <p:cNvSpPr txBox="1">
            <a:spLocks noChangeArrowheads="1"/>
          </p:cNvSpPr>
          <p:nvPr/>
        </p:nvSpPr>
        <p:spPr bwMode="auto">
          <a:xfrm>
            <a:off x="4025900" y="4327525"/>
            <a:ext cx="4206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SzTx/>
            </a:pPr>
            <a:r>
              <a:rPr lang="en-US" altLang="zh-CN" i="1">
                <a:solidFill>
                  <a:schemeClr val="tx1"/>
                </a:solidFill>
                <a:ea typeface="宋体" charset="0"/>
                <a:cs typeface="宋体" charset="0"/>
              </a:rPr>
              <a:t>v</a:t>
            </a:r>
            <a:r>
              <a:rPr lang="en-US" altLang="zh-CN" baseline="-25000">
                <a:solidFill>
                  <a:schemeClr val="tx1"/>
                </a:solidFill>
                <a:ea typeface="宋体" charset="0"/>
                <a:cs typeface="宋体" charset="0"/>
              </a:rPr>
              <a:t>3</a:t>
            </a:r>
          </a:p>
        </p:txBody>
      </p:sp>
      <p:sp>
        <p:nvSpPr>
          <p:cNvPr id="107538" name="Text Box 59"/>
          <p:cNvSpPr txBox="1">
            <a:spLocks noChangeArrowheads="1"/>
          </p:cNvSpPr>
          <p:nvPr/>
        </p:nvSpPr>
        <p:spPr bwMode="auto">
          <a:xfrm>
            <a:off x="4079875" y="6165850"/>
            <a:ext cx="4206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SzTx/>
            </a:pPr>
            <a:r>
              <a:rPr lang="en-US" altLang="zh-CN" i="1">
                <a:solidFill>
                  <a:schemeClr val="tx1"/>
                </a:solidFill>
                <a:ea typeface="宋体" charset="0"/>
                <a:cs typeface="宋体" charset="0"/>
              </a:rPr>
              <a:t>v</a:t>
            </a:r>
            <a:r>
              <a:rPr lang="en-US" altLang="zh-CN" baseline="-25000">
                <a:solidFill>
                  <a:schemeClr val="tx1"/>
                </a:solidFill>
                <a:ea typeface="宋体" charset="0"/>
                <a:cs typeface="宋体" charset="0"/>
              </a:rPr>
              <a:t>4</a:t>
            </a:r>
          </a:p>
        </p:txBody>
      </p:sp>
      <p:sp>
        <p:nvSpPr>
          <p:cNvPr id="107539" name="Text Box 60"/>
          <p:cNvSpPr txBox="1">
            <a:spLocks noChangeArrowheads="1"/>
          </p:cNvSpPr>
          <p:nvPr/>
        </p:nvSpPr>
        <p:spPr bwMode="auto">
          <a:xfrm>
            <a:off x="6372225" y="4484688"/>
            <a:ext cx="4206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SzTx/>
            </a:pPr>
            <a:r>
              <a:rPr lang="en-US" altLang="zh-CN" i="1">
                <a:solidFill>
                  <a:schemeClr val="tx1"/>
                </a:solidFill>
                <a:ea typeface="宋体" charset="0"/>
                <a:cs typeface="宋体" charset="0"/>
              </a:rPr>
              <a:t>v</a:t>
            </a:r>
            <a:r>
              <a:rPr lang="en-US" altLang="zh-CN" baseline="-25000">
                <a:solidFill>
                  <a:schemeClr val="tx1"/>
                </a:solidFill>
                <a:ea typeface="宋体" charset="0"/>
                <a:cs typeface="宋体" charset="0"/>
              </a:rPr>
              <a:t>5</a:t>
            </a:r>
          </a:p>
        </p:txBody>
      </p:sp>
      <p:sp>
        <p:nvSpPr>
          <p:cNvPr id="107540" name="Text Box 61"/>
          <p:cNvSpPr txBox="1">
            <a:spLocks noChangeArrowheads="1"/>
          </p:cNvSpPr>
          <p:nvPr/>
        </p:nvSpPr>
        <p:spPr bwMode="auto">
          <a:xfrm>
            <a:off x="6227763" y="6165850"/>
            <a:ext cx="4206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SzTx/>
            </a:pPr>
            <a:r>
              <a:rPr lang="en-US" altLang="zh-CN" i="1">
                <a:solidFill>
                  <a:schemeClr val="tx1"/>
                </a:solidFill>
                <a:ea typeface="宋体" charset="0"/>
                <a:cs typeface="宋体" charset="0"/>
              </a:rPr>
              <a:t>v</a:t>
            </a:r>
            <a:r>
              <a:rPr lang="en-US" altLang="zh-CN" baseline="-25000">
                <a:solidFill>
                  <a:schemeClr val="tx1"/>
                </a:solidFill>
                <a:ea typeface="宋体" charset="0"/>
                <a:cs typeface="宋体" charset="0"/>
              </a:rPr>
              <a:t>6</a:t>
            </a:r>
          </a:p>
        </p:txBody>
      </p:sp>
      <p:sp>
        <p:nvSpPr>
          <p:cNvPr id="107541" name="Text Box 62"/>
          <p:cNvSpPr txBox="1">
            <a:spLocks noChangeArrowheads="1"/>
          </p:cNvSpPr>
          <p:nvPr/>
        </p:nvSpPr>
        <p:spPr bwMode="auto">
          <a:xfrm>
            <a:off x="2714625" y="50546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SzTx/>
            </a:pPr>
            <a:r>
              <a:rPr lang="en-US" altLang="zh-CN">
                <a:solidFill>
                  <a:schemeClr val="tx1"/>
                </a:solidFill>
                <a:ea typeface="宋体" charset="0"/>
                <a:cs typeface="宋体" charset="0"/>
              </a:rPr>
              <a:t>4</a:t>
            </a:r>
          </a:p>
        </p:txBody>
      </p:sp>
      <p:sp>
        <p:nvSpPr>
          <p:cNvPr id="107542" name="Text Box 63"/>
          <p:cNvSpPr txBox="1">
            <a:spLocks noChangeArrowheads="1"/>
          </p:cNvSpPr>
          <p:nvPr/>
        </p:nvSpPr>
        <p:spPr bwMode="auto">
          <a:xfrm>
            <a:off x="2409825" y="61214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SzTx/>
            </a:pPr>
            <a:r>
              <a:rPr lang="en-US" altLang="zh-CN">
                <a:solidFill>
                  <a:schemeClr val="tx1"/>
                </a:solidFill>
                <a:ea typeface="宋体" charset="0"/>
                <a:cs typeface="宋体" charset="0"/>
              </a:rPr>
              <a:t>3</a:t>
            </a:r>
          </a:p>
        </p:txBody>
      </p:sp>
      <p:sp>
        <p:nvSpPr>
          <p:cNvPr id="107543" name="Text Box 64"/>
          <p:cNvSpPr txBox="1">
            <a:spLocks noChangeArrowheads="1"/>
          </p:cNvSpPr>
          <p:nvPr/>
        </p:nvSpPr>
        <p:spPr bwMode="auto">
          <a:xfrm>
            <a:off x="4932363" y="4987925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SzTx/>
            </a:pPr>
            <a:r>
              <a:rPr lang="en-US" altLang="zh-CN">
                <a:solidFill>
                  <a:schemeClr val="tx1"/>
                </a:solidFill>
                <a:ea typeface="宋体" charset="0"/>
                <a:cs typeface="宋体" charset="0"/>
              </a:rPr>
              <a:t>5</a:t>
            </a:r>
          </a:p>
        </p:txBody>
      </p:sp>
      <p:sp>
        <p:nvSpPr>
          <p:cNvPr id="107544" name="Text Box 65"/>
          <p:cNvSpPr txBox="1">
            <a:spLocks noChangeArrowheads="1"/>
          </p:cNvSpPr>
          <p:nvPr/>
        </p:nvSpPr>
        <p:spPr bwMode="auto">
          <a:xfrm>
            <a:off x="4595813" y="5445125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SzTx/>
            </a:pPr>
            <a:r>
              <a:rPr lang="en-US" altLang="zh-CN">
                <a:solidFill>
                  <a:schemeClr val="tx1"/>
                </a:solidFill>
                <a:ea typeface="宋体" charset="0"/>
                <a:cs typeface="宋体" charset="0"/>
              </a:rPr>
              <a:t>2</a:t>
            </a:r>
          </a:p>
        </p:txBody>
      </p:sp>
      <p:sp>
        <p:nvSpPr>
          <p:cNvPr id="107545" name="Text Box 66"/>
          <p:cNvSpPr txBox="1">
            <a:spLocks noChangeArrowheads="1"/>
          </p:cNvSpPr>
          <p:nvPr/>
        </p:nvSpPr>
        <p:spPr bwMode="auto">
          <a:xfrm>
            <a:off x="6372225" y="52832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SzTx/>
            </a:pPr>
            <a:r>
              <a:rPr lang="en-US" altLang="zh-CN">
                <a:solidFill>
                  <a:schemeClr val="tx1"/>
                </a:solidFill>
                <a:ea typeface="宋体" charset="0"/>
                <a:cs typeface="宋体" charset="0"/>
              </a:rPr>
              <a:t>1</a:t>
            </a:r>
          </a:p>
        </p:txBody>
      </p:sp>
      <p:sp>
        <p:nvSpPr>
          <p:cNvPr id="372803" name="Freeform 67"/>
          <p:cNvSpPr>
            <a:spLocks/>
          </p:cNvSpPr>
          <p:nvPr/>
        </p:nvSpPr>
        <p:spPr bwMode="auto">
          <a:xfrm>
            <a:off x="1692275" y="4730750"/>
            <a:ext cx="2743200" cy="1219200"/>
          </a:xfrm>
          <a:custGeom>
            <a:avLst/>
            <a:gdLst>
              <a:gd name="T0" fmla="*/ 0 w 1728"/>
              <a:gd name="T1" fmla="*/ 2147483647 h 960"/>
              <a:gd name="T2" fmla="*/ 2147483647 w 1728"/>
              <a:gd name="T3" fmla="*/ 2147483647 h 960"/>
              <a:gd name="T4" fmla="*/ 2147483647 w 1728"/>
              <a:gd name="T5" fmla="*/ 2147483647 h 960"/>
              <a:gd name="T6" fmla="*/ 2147483647 w 1728"/>
              <a:gd name="T7" fmla="*/ 2147483647 h 960"/>
              <a:gd name="T8" fmla="*/ 0 60000 65536"/>
              <a:gd name="T9" fmla="*/ 0 60000 65536"/>
              <a:gd name="T10" fmla="*/ 0 60000 65536"/>
              <a:gd name="T11" fmla="*/ 0 60000 65536"/>
              <a:gd name="T12" fmla="*/ 0 w 1728"/>
              <a:gd name="T13" fmla="*/ 0 h 960"/>
              <a:gd name="T14" fmla="*/ 1728 w 1728"/>
              <a:gd name="T15" fmla="*/ 960 h 96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728" h="960">
                <a:moveTo>
                  <a:pt x="0" y="136"/>
                </a:moveTo>
                <a:cubicBezTo>
                  <a:pt x="624" y="68"/>
                  <a:pt x="1248" y="0"/>
                  <a:pt x="1488" y="136"/>
                </a:cubicBezTo>
                <a:cubicBezTo>
                  <a:pt x="1728" y="272"/>
                  <a:pt x="1680" y="944"/>
                  <a:pt x="1440" y="952"/>
                </a:cubicBezTo>
                <a:cubicBezTo>
                  <a:pt x="1200" y="960"/>
                  <a:pt x="624" y="572"/>
                  <a:pt x="48" y="184"/>
                </a:cubicBezTo>
              </a:path>
            </a:pathLst>
          </a:custGeom>
          <a:noFill/>
          <a:ln w="28575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72804" name="Freeform 68"/>
          <p:cNvSpPr>
            <a:spLocks/>
          </p:cNvSpPr>
          <p:nvPr/>
        </p:nvSpPr>
        <p:spPr bwMode="auto">
          <a:xfrm>
            <a:off x="1463675" y="5013325"/>
            <a:ext cx="2603500" cy="1333500"/>
          </a:xfrm>
          <a:custGeom>
            <a:avLst/>
            <a:gdLst>
              <a:gd name="T0" fmla="*/ 2147483647 w 1640"/>
              <a:gd name="T1" fmla="*/ 2147483647 h 840"/>
              <a:gd name="T2" fmla="*/ 2147483647 w 1640"/>
              <a:gd name="T3" fmla="*/ 2147483647 h 840"/>
              <a:gd name="T4" fmla="*/ 2147483647 w 1640"/>
              <a:gd name="T5" fmla="*/ 2147483647 h 840"/>
              <a:gd name="T6" fmla="*/ 2147483647 w 1640"/>
              <a:gd name="T7" fmla="*/ 2147483647 h 840"/>
              <a:gd name="T8" fmla="*/ 2147483647 w 1640"/>
              <a:gd name="T9" fmla="*/ 2147483647 h 84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640"/>
              <a:gd name="T16" fmla="*/ 0 h 840"/>
              <a:gd name="T17" fmla="*/ 1640 w 1640"/>
              <a:gd name="T18" fmla="*/ 840 h 84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640" h="840">
                <a:moveTo>
                  <a:pt x="208" y="8"/>
                </a:moveTo>
                <a:cubicBezTo>
                  <a:pt x="0" y="0"/>
                  <a:pt x="24" y="560"/>
                  <a:pt x="208" y="680"/>
                </a:cubicBezTo>
                <a:cubicBezTo>
                  <a:pt x="392" y="800"/>
                  <a:pt x="1104" y="720"/>
                  <a:pt x="1312" y="728"/>
                </a:cubicBezTo>
                <a:cubicBezTo>
                  <a:pt x="1520" y="736"/>
                  <a:pt x="1640" y="840"/>
                  <a:pt x="1456" y="728"/>
                </a:cubicBezTo>
                <a:cubicBezTo>
                  <a:pt x="1272" y="616"/>
                  <a:pt x="416" y="16"/>
                  <a:pt x="208" y="8"/>
                </a:cubicBezTo>
                <a:close/>
              </a:path>
            </a:pathLst>
          </a:custGeom>
          <a:noFill/>
          <a:ln w="28575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72805" name="Line 69"/>
          <p:cNvSpPr>
            <a:spLocks noChangeShapeType="1"/>
          </p:cNvSpPr>
          <p:nvPr/>
        </p:nvSpPr>
        <p:spPr bwMode="auto">
          <a:xfrm>
            <a:off x="1508125" y="4841875"/>
            <a:ext cx="1588" cy="1357313"/>
          </a:xfrm>
          <a:prstGeom prst="line">
            <a:avLst/>
          </a:prstGeom>
          <a:noFill/>
          <a:ln w="57150">
            <a:solidFill>
              <a:schemeClr val="bg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72806" name="Freeform 70"/>
          <p:cNvSpPr>
            <a:spLocks/>
          </p:cNvSpPr>
          <p:nvPr/>
        </p:nvSpPr>
        <p:spPr bwMode="auto">
          <a:xfrm>
            <a:off x="4067175" y="4724400"/>
            <a:ext cx="2489200" cy="1612900"/>
          </a:xfrm>
          <a:custGeom>
            <a:avLst/>
            <a:gdLst>
              <a:gd name="T0" fmla="*/ 2147483647 w 1568"/>
              <a:gd name="T1" fmla="*/ 2147483647 h 1016"/>
              <a:gd name="T2" fmla="*/ 2147483647 w 1568"/>
              <a:gd name="T3" fmla="*/ 2147483647 h 1016"/>
              <a:gd name="T4" fmla="*/ 2147483647 w 1568"/>
              <a:gd name="T5" fmla="*/ 2147483647 h 1016"/>
              <a:gd name="T6" fmla="*/ 2147483647 w 1568"/>
              <a:gd name="T7" fmla="*/ 2147483647 h 1016"/>
              <a:gd name="T8" fmla="*/ 2147483647 w 1568"/>
              <a:gd name="T9" fmla="*/ 2147483647 h 101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568"/>
              <a:gd name="T16" fmla="*/ 0 h 1016"/>
              <a:gd name="T17" fmla="*/ 1568 w 1568"/>
              <a:gd name="T18" fmla="*/ 1016 h 101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568" h="1016">
                <a:moveTo>
                  <a:pt x="232" y="128"/>
                </a:moveTo>
                <a:cubicBezTo>
                  <a:pt x="416" y="0"/>
                  <a:pt x="1096" y="8"/>
                  <a:pt x="1288" y="128"/>
                </a:cubicBezTo>
                <a:cubicBezTo>
                  <a:pt x="1480" y="248"/>
                  <a:pt x="1568" y="720"/>
                  <a:pt x="1384" y="848"/>
                </a:cubicBezTo>
                <a:cubicBezTo>
                  <a:pt x="1200" y="976"/>
                  <a:pt x="368" y="1016"/>
                  <a:pt x="184" y="896"/>
                </a:cubicBezTo>
                <a:cubicBezTo>
                  <a:pt x="0" y="776"/>
                  <a:pt x="48" y="256"/>
                  <a:pt x="232" y="128"/>
                </a:cubicBezTo>
                <a:close/>
              </a:path>
            </a:pathLst>
          </a:custGeom>
          <a:noFill/>
          <a:ln w="28575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72807" name="Line 71"/>
          <p:cNvSpPr>
            <a:spLocks noChangeShapeType="1"/>
          </p:cNvSpPr>
          <p:nvPr/>
        </p:nvSpPr>
        <p:spPr bwMode="auto">
          <a:xfrm flipH="1">
            <a:off x="4237038" y="4851400"/>
            <a:ext cx="6350" cy="1317625"/>
          </a:xfrm>
          <a:prstGeom prst="line">
            <a:avLst/>
          </a:prstGeom>
          <a:noFill/>
          <a:ln w="57150">
            <a:solidFill>
              <a:schemeClr val="bg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72808" name="Line 72"/>
          <p:cNvSpPr>
            <a:spLocks noChangeShapeType="1"/>
          </p:cNvSpPr>
          <p:nvPr/>
        </p:nvSpPr>
        <p:spPr bwMode="auto">
          <a:xfrm>
            <a:off x="1541463" y="4781550"/>
            <a:ext cx="2651125" cy="1588"/>
          </a:xfrm>
          <a:prstGeom prst="line">
            <a:avLst/>
          </a:prstGeom>
          <a:noFill/>
          <a:ln w="57150">
            <a:solidFill>
              <a:schemeClr val="bg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72809" name="Freeform 73"/>
          <p:cNvSpPr>
            <a:spLocks/>
          </p:cNvSpPr>
          <p:nvPr/>
        </p:nvSpPr>
        <p:spPr bwMode="auto">
          <a:xfrm>
            <a:off x="4572000" y="4794250"/>
            <a:ext cx="1854200" cy="1155700"/>
          </a:xfrm>
          <a:custGeom>
            <a:avLst/>
            <a:gdLst>
              <a:gd name="T0" fmla="*/ 2147483647 w 1168"/>
              <a:gd name="T1" fmla="*/ 2147483647 h 728"/>
              <a:gd name="T2" fmla="*/ 2147483647 w 1168"/>
              <a:gd name="T3" fmla="*/ 2147483647 h 728"/>
              <a:gd name="T4" fmla="*/ 2147483647 w 1168"/>
              <a:gd name="T5" fmla="*/ 2147483647 h 728"/>
              <a:gd name="T6" fmla="*/ 2147483647 w 1168"/>
              <a:gd name="T7" fmla="*/ 2147483647 h 728"/>
              <a:gd name="T8" fmla="*/ 0 60000 65536"/>
              <a:gd name="T9" fmla="*/ 0 60000 65536"/>
              <a:gd name="T10" fmla="*/ 0 60000 65536"/>
              <a:gd name="T11" fmla="*/ 0 60000 65536"/>
              <a:gd name="T12" fmla="*/ 0 w 1168"/>
              <a:gd name="T13" fmla="*/ 0 h 728"/>
              <a:gd name="T14" fmla="*/ 1168 w 1168"/>
              <a:gd name="T15" fmla="*/ 728 h 72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168" h="728">
                <a:moveTo>
                  <a:pt x="8" y="104"/>
                </a:moveTo>
                <a:cubicBezTo>
                  <a:pt x="0" y="0"/>
                  <a:pt x="800" y="0"/>
                  <a:pt x="968" y="104"/>
                </a:cubicBezTo>
                <a:cubicBezTo>
                  <a:pt x="1136" y="208"/>
                  <a:pt x="1168" y="728"/>
                  <a:pt x="1016" y="728"/>
                </a:cubicBezTo>
                <a:cubicBezTo>
                  <a:pt x="864" y="728"/>
                  <a:pt x="16" y="208"/>
                  <a:pt x="8" y="104"/>
                </a:cubicBezTo>
                <a:close/>
              </a:path>
            </a:pathLst>
          </a:custGeom>
          <a:noFill/>
          <a:ln w="3810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72810" name="Line 74"/>
          <p:cNvSpPr>
            <a:spLocks noChangeShapeType="1"/>
          </p:cNvSpPr>
          <p:nvPr/>
        </p:nvSpPr>
        <p:spPr bwMode="auto">
          <a:xfrm flipV="1">
            <a:off x="4306888" y="4791075"/>
            <a:ext cx="2065337" cy="6350"/>
          </a:xfrm>
          <a:prstGeom prst="line">
            <a:avLst/>
          </a:prstGeom>
          <a:noFill/>
          <a:ln w="57150">
            <a:solidFill>
              <a:schemeClr val="bg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72811" name="Freeform 75"/>
          <p:cNvSpPr>
            <a:spLocks/>
          </p:cNvSpPr>
          <p:nvPr/>
        </p:nvSpPr>
        <p:spPr bwMode="auto">
          <a:xfrm>
            <a:off x="4716463" y="5084763"/>
            <a:ext cx="1701800" cy="1155700"/>
          </a:xfrm>
          <a:custGeom>
            <a:avLst/>
            <a:gdLst>
              <a:gd name="T0" fmla="*/ 2147483647 w 1072"/>
              <a:gd name="T1" fmla="*/ 0 h 728"/>
              <a:gd name="T2" fmla="*/ 0 w 1072"/>
              <a:gd name="T3" fmla="*/ 2147483647 h 728"/>
              <a:gd name="T4" fmla="*/ 2147483647 w 1072"/>
              <a:gd name="T5" fmla="*/ 2147483647 h 728"/>
              <a:gd name="T6" fmla="*/ 2147483647 w 1072"/>
              <a:gd name="T7" fmla="*/ 0 h 728"/>
              <a:gd name="T8" fmla="*/ 0 60000 65536"/>
              <a:gd name="T9" fmla="*/ 0 60000 65536"/>
              <a:gd name="T10" fmla="*/ 0 60000 65536"/>
              <a:gd name="T11" fmla="*/ 0 60000 65536"/>
              <a:gd name="T12" fmla="*/ 0 w 1072"/>
              <a:gd name="T13" fmla="*/ 0 h 728"/>
              <a:gd name="T14" fmla="*/ 1072 w 1072"/>
              <a:gd name="T15" fmla="*/ 728 h 72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72" h="728">
                <a:moveTo>
                  <a:pt x="912" y="0"/>
                </a:moveTo>
                <a:cubicBezTo>
                  <a:pt x="760" y="0"/>
                  <a:pt x="0" y="520"/>
                  <a:pt x="0" y="624"/>
                </a:cubicBezTo>
                <a:cubicBezTo>
                  <a:pt x="0" y="728"/>
                  <a:pt x="752" y="728"/>
                  <a:pt x="912" y="624"/>
                </a:cubicBezTo>
                <a:cubicBezTo>
                  <a:pt x="1072" y="520"/>
                  <a:pt x="1064" y="0"/>
                  <a:pt x="912" y="0"/>
                </a:cubicBezTo>
                <a:close/>
              </a:path>
            </a:pathLst>
          </a:custGeom>
          <a:noFill/>
          <a:ln w="28575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72812" name="Line 76"/>
          <p:cNvSpPr>
            <a:spLocks noChangeShapeType="1"/>
          </p:cNvSpPr>
          <p:nvPr/>
        </p:nvSpPr>
        <p:spPr bwMode="auto">
          <a:xfrm flipV="1">
            <a:off x="4332288" y="6223000"/>
            <a:ext cx="1992312" cy="0"/>
          </a:xfrm>
          <a:prstGeom prst="line">
            <a:avLst/>
          </a:prstGeom>
          <a:noFill/>
          <a:ln w="5715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72813" name="Text Box 77"/>
          <p:cNvSpPr txBox="1">
            <a:spLocks noChangeArrowheads="1"/>
          </p:cNvSpPr>
          <p:nvPr/>
        </p:nvSpPr>
        <p:spPr bwMode="auto">
          <a:xfrm>
            <a:off x="6659563" y="5922963"/>
            <a:ext cx="2016125" cy="53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algn="ctr"/>
            <a:r>
              <a:rPr lang="zh-CN" altLang="en-US"/>
              <a:t>边数＝</a:t>
            </a:r>
            <a:r>
              <a:rPr lang="en-US" altLang="zh-CN"/>
              <a:t>n-1=5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0" fill="hold"/>
                                        <p:tgtEl>
                                          <p:spTgt spid="3728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0" fill="hold"/>
                                        <p:tgtEl>
                                          <p:spTgt spid="3728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72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728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9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0" fill="hold"/>
                                        <p:tgtEl>
                                          <p:spTgt spid="3728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0" fill="hold"/>
                                        <p:tgtEl>
                                          <p:spTgt spid="3728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72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4" dur="500"/>
                                        <p:tgtEl>
                                          <p:spTgt spid="3728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9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0" fill="hold"/>
                                        <p:tgtEl>
                                          <p:spTgt spid="3728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0" fill="hold"/>
                                        <p:tgtEl>
                                          <p:spTgt spid="3728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72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5" dur="500"/>
                                        <p:tgtEl>
                                          <p:spTgt spid="3728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19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0" fill="hold"/>
                                        <p:tgtEl>
                                          <p:spTgt spid="3728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0" fill="hold"/>
                                        <p:tgtEl>
                                          <p:spTgt spid="3728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72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3728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9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0" fill="hold"/>
                                        <p:tgtEl>
                                          <p:spTgt spid="3728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0" fill="hold"/>
                                        <p:tgtEl>
                                          <p:spTgt spid="3728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72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3728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2" dur="500"/>
                                        <p:tgtEl>
                                          <p:spTgt spid="3728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2803" grpId="0" animBg="1"/>
      <p:bldP spid="372804" grpId="0" animBg="1"/>
      <p:bldP spid="372805" grpId="0" animBg="1"/>
      <p:bldP spid="372806" grpId="0" animBg="1"/>
      <p:bldP spid="372807" grpId="0" animBg="1"/>
      <p:bldP spid="372808" grpId="0" animBg="1"/>
      <p:bldP spid="372809" grpId="0" animBg="1"/>
      <p:bldP spid="372810" grpId="0" animBg="1"/>
      <p:bldP spid="372811" grpId="0" animBg="1"/>
      <p:bldP spid="372812" grpId="0" animBg="1"/>
      <p:bldP spid="372813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762" name="Rectangle 2" descr="Large confetti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>
                <a:latin typeface="Times New Roman" charset="0"/>
                <a:ea typeface="宋体" charset="0"/>
              </a:rPr>
              <a:t>树与图的最小树</a:t>
            </a:r>
          </a:p>
        </p:txBody>
      </p:sp>
      <p:grpSp>
        <p:nvGrpSpPr>
          <p:cNvPr id="108546" name="Group 28"/>
          <p:cNvGrpSpPr>
            <a:grpSpLocks/>
          </p:cNvGrpSpPr>
          <p:nvPr/>
        </p:nvGrpSpPr>
        <p:grpSpPr bwMode="auto">
          <a:xfrm>
            <a:off x="1354138" y="1773238"/>
            <a:ext cx="5594350" cy="2257425"/>
            <a:chOff x="710" y="1207"/>
            <a:chExt cx="3524" cy="1422"/>
          </a:xfrm>
        </p:grpSpPr>
        <p:sp>
          <p:nvSpPr>
            <p:cNvPr id="108549" name="Line 6"/>
            <p:cNvSpPr>
              <a:spLocks noChangeShapeType="1"/>
            </p:cNvSpPr>
            <p:nvPr/>
          </p:nvSpPr>
          <p:spPr bwMode="auto">
            <a:xfrm>
              <a:off x="906" y="2395"/>
              <a:ext cx="1776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8550" name="Line 7"/>
            <p:cNvSpPr>
              <a:spLocks noChangeShapeType="1"/>
            </p:cNvSpPr>
            <p:nvPr/>
          </p:nvSpPr>
          <p:spPr bwMode="auto">
            <a:xfrm>
              <a:off x="950" y="1519"/>
              <a:ext cx="1737" cy="87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8551" name="Line 8"/>
            <p:cNvSpPr>
              <a:spLocks noChangeShapeType="1"/>
            </p:cNvSpPr>
            <p:nvPr/>
          </p:nvSpPr>
          <p:spPr bwMode="auto">
            <a:xfrm flipH="1">
              <a:off x="2682" y="1483"/>
              <a:ext cx="1296" cy="91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8552" name="Line 9"/>
            <p:cNvSpPr>
              <a:spLocks noChangeShapeType="1"/>
            </p:cNvSpPr>
            <p:nvPr/>
          </p:nvSpPr>
          <p:spPr bwMode="auto">
            <a:xfrm>
              <a:off x="2634" y="1483"/>
              <a:ext cx="1344" cy="91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8553" name="Line 10"/>
            <p:cNvSpPr>
              <a:spLocks noChangeShapeType="1"/>
            </p:cNvSpPr>
            <p:nvPr/>
          </p:nvSpPr>
          <p:spPr bwMode="auto">
            <a:xfrm>
              <a:off x="3978" y="1483"/>
              <a:ext cx="0" cy="91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8554" name="Text Box 15"/>
            <p:cNvSpPr txBox="1">
              <a:spLocks noChangeArrowheads="1"/>
            </p:cNvSpPr>
            <p:nvPr/>
          </p:nvSpPr>
          <p:spPr bwMode="auto">
            <a:xfrm>
              <a:off x="846" y="1207"/>
              <a:ext cx="265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SzTx/>
              </a:pPr>
              <a:r>
                <a:rPr lang="en-US" altLang="zh-CN" i="1">
                  <a:solidFill>
                    <a:schemeClr val="tx1"/>
                  </a:solidFill>
                  <a:ea typeface="宋体" charset="0"/>
                  <a:cs typeface="宋体" charset="0"/>
                </a:rPr>
                <a:t>v</a:t>
              </a:r>
              <a:r>
                <a:rPr lang="en-US" altLang="zh-CN" baseline="-25000">
                  <a:solidFill>
                    <a:schemeClr val="tx1"/>
                  </a:solidFill>
                  <a:ea typeface="宋体" charset="0"/>
                  <a:cs typeface="宋体" charset="0"/>
                </a:rPr>
                <a:t>1</a:t>
              </a:r>
            </a:p>
          </p:txBody>
        </p:sp>
        <p:sp>
          <p:nvSpPr>
            <p:cNvPr id="108555" name="Text Box 16"/>
            <p:cNvSpPr txBox="1">
              <a:spLocks noChangeArrowheads="1"/>
            </p:cNvSpPr>
            <p:nvPr/>
          </p:nvSpPr>
          <p:spPr bwMode="auto">
            <a:xfrm>
              <a:off x="710" y="2296"/>
              <a:ext cx="265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SzTx/>
              </a:pPr>
              <a:r>
                <a:rPr lang="en-US" altLang="zh-CN" i="1">
                  <a:solidFill>
                    <a:schemeClr val="tx1"/>
                  </a:solidFill>
                  <a:ea typeface="宋体" charset="0"/>
                  <a:cs typeface="宋体" charset="0"/>
                </a:rPr>
                <a:t>v</a:t>
              </a:r>
              <a:r>
                <a:rPr lang="en-US" altLang="zh-CN" baseline="-25000">
                  <a:solidFill>
                    <a:schemeClr val="tx1"/>
                  </a:solidFill>
                  <a:ea typeface="宋体" charset="0"/>
                  <a:cs typeface="宋体" charset="0"/>
                </a:rPr>
                <a:t>2</a:t>
              </a:r>
            </a:p>
          </p:txBody>
        </p:sp>
        <p:sp>
          <p:nvSpPr>
            <p:cNvPr id="108556" name="Text Box 17"/>
            <p:cNvSpPr txBox="1">
              <a:spLocks noChangeArrowheads="1"/>
            </p:cNvSpPr>
            <p:nvPr/>
          </p:nvSpPr>
          <p:spPr bwMode="auto">
            <a:xfrm>
              <a:off x="2381" y="1237"/>
              <a:ext cx="265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SzTx/>
              </a:pPr>
              <a:r>
                <a:rPr lang="en-US" altLang="zh-CN" i="1">
                  <a:solidFill>
                    <a:schemeClr val="tx1"/>
                  </a:solidFill>
                  <a:ea typeface="宋体" charset="0"/>
                  <a:cs typeface="宋体" charset="0"/>
                </a:rPr>
                <a:t>v</a:t>
              </a:r>
              <a:r>
                <a:rPr lang="en-US" altLang="zh-CN" baseline="-25000">
                  <a:solidFill>
                    <a:schemeClr val="tx1"/>
                  </a:solidFill>
                  <a:ea typeface="宋体" charset="0"/>
                  <a:cs typeface="宋体" charset="0"/>
                </a:rPr>
                <a:t>3</a:t>
              </a:r>
            </a:p>
          </p:txBody>
        </p:sp>
        <p:sp>
          <p:nvSpPr>
            <p:cNvPr id="108557" name="Text Box 18"/>
            <p:cNvSpPr txBox="1">
              <a:spLocks noChangeArrowheads="1"/>
            </p:cNvSpPr>
            <p:nvPr/>
          </p:nvSpPr>
          <p:spPr bwMode="auto">
            <a:xfrm>
              <a:off x="2660" y="2296"/>
              <a:ext cx="265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SzTx/>
              </a:pPr>
              <a:r>
                <a:rPr lang="en-US" altLang="zh-CN" i="1">
                  <a:solidFill>
                    <a:schemeClr val="tx1"/>
                  </a:solidFill>
                  <a:ea typeface="宋体" charset="0"/>
                  <a:cs typeface="宋体" charset="0"/>
                </a:rPr>
                <a:t>v</a:t>
              </a:r>
              <a:r>
                <a:rPr lang="en-US" altLang="zh-CN" baseline="-25000">
                  <a:solidFill>
                    <a:schemeClr val="tx1"/>
                  </a:solidFill>
                  <a:ea typeface="宋体" charset="0"/>
                  <a:cs typeface="宋体" charset="0"/>
                </a:rPr>
                <a:t>4</a:t>
              </a:r>
            </a:p>
          </p:txBody>
        </p:sp>
        <p:sp>
          <p:nvSpPr>
            <p:cNvPr id="108558" name="Text Box 19"/>
            <p:cNvSpPr txBox="1">
              <a:spLocks noChangeArrowheads="1"/>
            </p:cNvSpPr>
            <p:nvPr/>
          </p:nvSpPr>
          <p:spPr bwMode="auto">
            <a:xfrm>
              <a:off x="3878" y="1207"/>
              <a:ext cx="265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SzTx/>
              </a:pPr>
              <a:r>
                <a:rPr lang="en-US" altLang="zh-CN" i="1">
                  <a:solidFill>
                    <a:schemeClr val="tx1"/>
                  </a:solidFill>
                  <a:ea typeface="宋体" charset="0"/>
                  <a:cs typeface="宋体" charset="0"/>
                </a:rPr>
                <a:t>v</a:t>
              </a:r>
              <a:r>
                <a:rPr lang="en-US" altLang="zh-CN" baseline="-25000">
                  <a:solidFill>
                    <a:schemeClr val="tx1"/>
                  </a:solidFill>
                  <a:ea typeface="宋体" charset="0"/>
                  <a:cs typeface="宋体" charset="0"/>
                </a:rPr>
                <a:t>5</a:t>
              </a:r>
            </a:p>
          </p:txBody>
        </p:sp>
        <p:sp>
          <p:nvSpPr>
            <p:cNvPr id="108559" name="Text Box 20"/>
            <p:cNvSpPr txBox="1">
              <a:spLocks noChangeArrowheads="1"/>
            </p:cNvSpPr>
            <p:nvPr/>
          </p:nvSpPr>
          <p:spPr bwMode="auto">
            <a:xfrm>
              <a:off x="3969" y="2296"/>
              <a:ext cx="265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SzTx/>
              </a:pPr>
              <a:r>
                <a:rPr lang="en-US" altLang="zh-CN" i="1">
                  <a:solidFill>
                    <a:schemeClr val="tx1"/>
                  </a:solidFill>
                  <a:ea typeface="宋体" charset="0"/>
                  <a:cs typeface="宋体" charset="0"/>
                </a:rPr>
                <a:t>v</a:t>
              </a:r>
              <a:r>
                <a:rPr lang="en-US" altLang="zh-CN" baseline="-25000">
                  <a:solidFill>
                    <a:schemeClr val="tx1"/>
                  </a:solidFill>
                  <a:ea typeface="宋体" charset="0"/>
                  <a:cs typeface="宋体" charset="0"/>
                </a:rPr>
                <a:t>6</a:t>
              </a:r>
            </a:p>
          </p:txBody>
        </p:sp>
        <p:sp>
          <p:nvSpPr>
            <p:cNvPr id="108560" name="Text Box 21"/>
            <p:cNvSpPr txBox="1">
              <a:spLocks noChangeArrowheads="1"/>
            </p:cNvSpPr>
            <p:nvPr/>
          </p:nvSpPr>
          <p:spPr bwMode="auto">
            <a:xfrm>
              <a:off x="1664" y="1653"/>
              <a:ext cx="21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SzTx/>
              </a:pPr>
              <a:r>
                <a:rPr lang="en-US" altLang="zh-CN">
                  <a:solidFill>
                    <a:schemeClr val="tx1"/>
                  </a:solidFill>
                  <a:ea typeface="宋体" charset="0"/>
                  <a:cs typeface="宋体" charset="0"/>
                </a:rPr>
                <a:t>4</a:t>
              </a:r>
            </a:p>
          </p:txBody>
        </p:sp>
        <p:sp>
          <p:nvSpPr>
            <p:cNvPr id="108561" name="Text Box 22"/>
            <p:cNvSpPr txBox="1">
              <a:spLocks noChangeArrowheads="1"/>
            </p:cNvSpPr>
            <p:nvPr/>
          </p:nvSpPr>
          <p:spPr bwMode="auto">
            <a:xfrm>
              <a:off x="1610" y="2341"/>
              <a:ext cx="21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SzTx/>
              </a:pPr>
              <a:r>
                <a:rPr lang="en-US" altLang="zh-CN">
                  <a:solidFill>
                    <a:schemeClr val="tx1"/>
                  </a:solidFill>
                  <a:ea typeface="宋体" charset="0"/>
                  <a:cs typeface="宋体" charset="0"/>
                </a:rPr>
                <a:t>3</a:t>
              </a:r>
            </a:p>
          </p:txBody>
        </p:sp>
        <p:sp>
          <p:nvSpPr>
            <p:cNvPr id="108562" name="Text Box 23"/>
            <p:cNvSpPr txBox="1">
              <a:spLocks noChangeArrowheads="1"/>
            </p:cNvSpPr>
            <p:nvPr/>
          </p:nvSpPr>
          <p:spPr bwMode="auto">
            <a:xfrm>
              <a:off x="3076" y="1600"/>
              <a:ext cx="21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SzTx/>
              </a:pPr>
              <a:r>
                <a:rPr lang="en-US" altLang="zh-CN">
                  <a:solidFill>
                    <a:schemeClr val="tx1"/>
                  </a:solidFill>
                  <a:ea typeface="宋体" charset="0"/>
                  <a:cs typeface="宋体" charset="0"/>
                </a:rPr>
                <a:t>5</a:t>
              </a:r>
            </a:p>
          </p:txBody>
        </p:sp>
        <p:sp>
          <p:nvSpPr>
            <p:cNvPr id="108563" name="Text Box 24"/>
            <p:cNvSpPr txBox="1">
              <a:spLocks noChangeArrowheads="1"/>
            </p:cNvSpPr>
            <p:nvPr/>
          </p:nvSpPr>
          <p:spPr bwMode="auto">
            <a:xfrm>
              <a:off x="2895" y="1917"/>
              <a:ext cx="21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SzTx/>
              </a:pPr>
              <a:r>
                <a:rPr lang="en-US" altLang="zh-CN">
                  <a:solidFill>
                    <a:schemeClr val="tx1"/>
                  </a:solidFill>
                  <a:ea typeface="宋体" charset="0"/>
                  <a:cs typeface="宋体" charset="0"/>
                </a:rPr>
                <a:t>2</a:t>
              </a:r>
            </a:p>
          </p:txBody>
        </p:sp>
        <p:sp>
          <p:nvSpPr>
            <p:cNvPr id="108564" name="Text Box 25"/>
            <p:cNvSpPr txBox="1">
              <a:spLocks noChangeArrowheads="1"/>
            </p:cNvSpPr>
            <p:nvPr/>
          </p:nvSpPr>
          <p:spPr bwMode="auto">
            <a:xfrm>
              <a:off x="3968" y="1797"/>
              <a:ext cx="21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SzTx/>
              </a:pPr>
              <a:r>
                <a:rPr lang="en-US" altLang="zh-CN">
                  <a:solidFill>
                    <a:schemeClr val="tx1"/>
                  </a:solidFill>
                  <a:ea typeface="宋体" charset="0"/>
                  <a:cs typeface="宋体" charset="0"/>
                </a:rPr>
                <a:t>1</a:t>
              </a:r>
            </a:p>
          </p:txBody>
        </p:sp>
      </p:grpSp>
      <p:sp>
        <p:nvSpPr>
          <p:cNvPr id="108547" name="Text Box 26"/>
          <p:cNvSpPr txBox="1">
            <a:spLocks noChangeArrowheads="1"/>
          </p:cNvSpPr>
          <p:nvPr/>
        </p:nvSpPr>
        <p:spPr bwMode="auto">
          <a:xfrm>
            <a:off x="288925" y="1216025"/>
            <a:ext cx="20129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SzTx/>
            </a:pPr>
            <a:r>
              <a:rPr lang="zh-CN" altLang="en-US">
                <a:solidFill>
                  <a:schemeClr val="tx1"/>
                </a:solidFill>
              </a:rPr>
              <a:t>得到最小树：</a:t>
            </a:r>
          </a:p>
        </p:txBody>
      </p:sp>
      <p:sp>
        <p:nvSpPr>
          <p:cNvPr id="108548" name="Text Box 27"/>
          <p:cNvSpPr txBox="1">
            <a:spLocks noChangeArrowheads="1"/>
          </p:cNvSpPr>
          <p:nvPr/>
        </p:nvSpPr>
        <p:spPr bwMode="auto">
          <a:xfrm>
            <a:off x="4859338" y="4221163"/>
            <a:ext cx="29495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>
              <a:lnSpc>
                <a:spcPct val="100000"/>
              </a:lnSpc>
              <a:buSzTx/>
            </a:pPr>
            <a:r>
              <a:rPr lang="en-US" altLang="zh-CN">
                <a:solidFill>
                  <a:schemeClr val="tx1"/>
                </a:solidFill>
                <a:ea typeface="宋体" charset="0"/>
                <a:cs typeface="宋体" charset="0"/>
              </a:rPr>
              <a:t>Min  C(T)=15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786" name="Rectangle 2" descr="Large confetti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>
                <a:latin typeface="Times New Roman" charset="0"/>
                <a:ea typeface="宋体" charset="0"/>
              </a:rPr>
              <a:t>树与图的最小树</a:t>
            </a:r>
          </a:p>
        </p:txBody>
      </p:sp>
      <p:sp>
        <p:nvSpPr>
          <p:cNvPr id="10957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0825" y="1125538"/>
            <a:ext cx="8135938" cy="2016125"/>
          </a:xfrm>
        </p:spPr>
        <p:txBody>
          <a:bodyPr/>
          <a:lstStyle/>
          <a:p>
            <a:pPr marL="0" indent="0" defTabSz="604838" eaLnBrk="1" hangingPunct="1">
              <a:buFontTx/>
              <a:buNone/>
            </a:pPr>
            <a:r>
              <a:rPr lang="zh-CN" altLang="en-US">
                <a:solidFill>
                  <a:srgbClr val="A50021"/>
                </a:solidFill>
                <a:latin typeface="Times New Roman" charset="0"/>
                <a:ea typeface="华文细黑" charset="0"/>
              </a:rPr>
              <a:t>避圈法</a:t>
            </a:r>
            <a:r>
              <a:rPr lang="en-US" altLang="zh-CN">
                <a:solidFill>
                  <a:srgbClr val="A50021"/>
                </a:solidFill>
                <a:latin typeface="Times New Roman" charset="0"/>
                <a:ea typeface="华文细黑" charset="0"/>
              </a:rPr>
              <a:t>:</a:t>
            </a:r>
          </a:p>
          <a:p>
            <a:pPr marL="0" indent="0" defTabSz="604838" eaLnBrk="1" hangingPunct="1">
              <a:buFontTx/>
              <a:buNone/>
            </a:pPr>
            <a:r>
              <a:rPr lang="en-US" altLang="zh-CN">
                <a:solidFill>
                  <a:schemeClr val="tx1"/>
                </a:solidFill>
                <a:latin typeface="Times New Roman" charset="0"/>
                <a:ea typeface="华文细黑" charset="0"/>
              </a:rPr>
              <a:t>	</a:t>
            </a:r>
            <a:r>
              <a:rPr lang="zh-CN" altLang="en-US">
                <a:solidFill>
                  <a:schemeClr val="tx1"/>
                </a:solidFill>
                <a:latin typeface="Times New Roman" charset="0"/>
                <a:ea typeface="华文细黑" charset="0"/>
              </a:rPr>
              <a:t>去掉</a:t>
            </a:r>
            <a:r>
              <a:rPr lang="en-US" altLang="zh-CN">
                <a:solidFill>
                  <a:schemeClr val="tx1"/>
                </a:solidFill>
                <a:latin typeface="Times New Roman" charset="0"/>
                <a:ea typeface="华文细黑" charset="0"/>
              </a:rPr>
              <a:t>G</a:t>
            </a:r>
            <a:r>
              <a:rPr lang="zh-CN" altLang="en-US">
                <a:solidFill>
                  <a:schemeClr val="tx1"/>
                </a:solidFill>
                <a:latin typeface="Times New Roman" charset="0"/>
                <a:ea typeface="华文细黑" charset="0"/>
              </a:rPr>
              <a:t>中所有边，得到</a:t>
            </a:r>
            <a:r>
              <a:rPr lang="en-US" altLang="zh-CN">
                <a:solidFill>
                  <a:schemeClr val="tx1"/>
                </a:solidFill>
                <a:latin typeface="Times New Roman" charset="0"/>
                <a:ea typeface="华文细黑" charset="0"/>
              </a:rPr>
              <a:t>n</a:t>
            </a:r>
            <a:r>
              <a:rPr lang="zh-CN" altLang="en-US">
                <a:solidFill>
                  <a:schemeClr val="tx1"/>
                </a:solidFill>
                <a:latin typeface="Times New Roman" charset="0"/>
                <a:ea typeface="华文细黑" charset="0"/>
              </a:rPr>
              <a:t>个孤立点；然后加边。</a:t>
            </a:r>
          </a:p>
          <a:p>
            <a:pPr marL="0" indent="0" defTabSz="604838" eaLnBrk="1" hangingPunct="1">
              <a:buFontTx/>
              <a:buNone/>
            </a:pPr>
            <a:r>
              <a:rPr lang="zh-CN" altLang="en-US">
                <a:solidFill>
                  <a:schemeClr val="tx1"/>
                </a:solidFill>
                <a:latin typeface="Times New Roman" charset="0"/>
                <a:ea typeface="华文细黑" charset="0"/>
              </a:rPr>
              <a:t>加边的原则为：从最短边开始添加，加边的过程中不能形成圈，直到点点连通</a:t>
            </a:r>
            <a:r>
              <a:rPr lang="en-US" altLang="zh-CN">
                <a:solidFill>
                  <a:schemeClr val="tx1"/>
                </a:solidFill>
                <a:latin typeface="Times New Roman" charset="0"/>
                <a:ea typeface="华文细黑" charset="0"/>
              </a:rPr>
              <a:t>(</a:t>
            </a:r>
            <a:r>
              <a:rPr lang="zh-CN" altLang="en-US">
                <a:solidFill>
                  <a:schemeClr val="tx1"/>
                </a:solidFill>
                <a:latin typeface="Times New Roman" charset="0"/>
                <a:ea typeface="华文细黑" charset="0"/>
              </a:rPr>
              <a:t>即</a:t>
            </a:r>
            <a:r>
              <a:rPr lang="en-US" altLang="zh-CN">
                <a:solidFill>
                  <a:schemeClr val="tx1"/>
                </a:solidFill>
                <a:latin typeface="Times New Roman" charset="0"/>
                <a:ea typeface="华文细黑" charset="0"/>
              </a:rPr>
              <a:t>:n-1</a:t>
            </a:r>
            <a:r>
              <a:rPr lang="zh-CN" altLang="en-US">
                <a:solidFill>
                  <a:schemeClr val="tx1"/>
                </a:solidFill>
                <a:latin typeface="Times New Roman" charset="0"/>
                <a:ea typeface="华文细黑" charset="0"/>
              </a:rPr>
              <a:t>条边</a:t>
            </a:r>
            <a:r>
              <a:rPr lang="en-US" altLang="zh-CN">
                <a:solidFill>
                  <a:schemeClr val="tx1"/>
                </a:solidFill>
                <a:latin typeface="Times New Roman" charset="0"/>
                <a:ea typeface="华文细黑" charset="0"/>
              </a:rPr>
              <a:t>)</a:t>
            </a:r>
            <a:r>
              <a:rPr lang="zh-CN" altLang="en-US">
                <a:solidFill>
                  <a:schemeClr val="tx1"/>
                </a:solidFill>
                <a:latin typeface="Times New Roman" charset="0"/>
                <a:ea typeface="华文细黑" charset="0"/>
              </a:rPr>
              <a:t>。</a:t>
            </a:r>
            <a:endParaRPr lang="zh-CN" altLang="en-US">
              <a:latin typeface="Times New Roman" charset="0"/>
              <a:ea typeface="华文细黑" charset="0"/>
            </a:endParaRPr>
          </a:p>
        </p:txBody>
      </p:sp>
      <p:grpSp>
        <p:nvGrpSpPr>
          <p:cNvPr id="109571" name="Group 4"/>
          <p:cNvGrpSpPr>
            <a:grpSpLocks/>
          </p:cNvGrpSpPr>
          <p:nvPr/>
        </p:nvGrpSpPr>
        <p:grpSpPr bwMode="auto">
          <a:xfrm>
            <a:off x="1258888" y="3284538"/>
            <a:ext cx="5526087" cy="2227262"/>
            <a:chOff x="634" y="1464"/>
            <a:chExt cx="3481" cy="1403"/>
          </a:xfrm>
        </p:grpSpPr>
        <p:sp>
          <p:nvSpPr>
            <p:cNvPr id="109572" name="Line 5"/>
            <p:cNvSpPr>
              <a:spLocks noChangeShapeType="1"/>
            </p:cNvSpPr>
            <p:nvPr/>
          </p:nvSpPr>
          <p:spPr bwMode="auto">
            <a:xfrm flipH="1">
              <a:off x="839" y="1752"/>
              <a:ext cx="0" cy="907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9573" name="Text Box 6"/>
            <p:cNvSpPr txBox="1">
              <a:spLocks noChangeArrowheads="1"/>
            </p:cNvSpPr>
            <p:nvPr/>
          </p:nvSpPr>
          <p:spPr bwMode="auto">
            <a:xfrm>
              <a:off x="657" y="2024"/>
              <a:ext cx="21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SzTx/>
              </a:pPr>
              <a:r>
                <a:rPr lang="en-US" altLang="zh-CN">
                  <a:solidFill>
                    <a:schemeClr val="tx1"/>
                  </a:solidFill>
                  <a:ea typeface="宋体" charset="0"/>
                  <a:cs typeface="宋体" charset="0"/>
                </a:rPr>
                <a:t>5</a:t>
              </a:r>
            </a:p>
          </p:txBody>
        </p:sp>
        <p:sp>
          <p:nvSpPr>
            <p:cNvPr id="109574" name="Line 7"/>
            <p:cNvSpPr>
              <a:spLocks noChangeShapeType="1"/>
            </p:cNvSpPr>
            <p:nvPr/>
          </p:nvSpPr>
          <p:spPr bwMode="auto">
            <a:xfrm>
              <a:off x="826" y="1737"/>
              <a:ext cx="172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9575" name="Line 8"/>
            <p:cNvSpPr>
              <a:spLocks noChangeShapeType="1"/>
            </p:cNvSpPr>
            <p:nvPr/>
          </p:nvSpPr>
          <p:spPr bwMode="auto">
            <a:xfrm>
              <a:off x="826" y="2649"/>
              <a:ext cx="1776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9576" name="Line 9"/>
            <p:cNvSpPr>
              <a:spLocks noChangeShapeType="1"/>
            </p:cNvSpPr>
            <p:nvPr/>
          </p:nvSpPr>
          <p:spPr bwMode="auto">
            <a:xfrm>
              <a:off x="826" y="1737"/>
              <a:ext cx="1728" cy="91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9577" name="Line 10"/>
            <p:cNvSpPr>
              <a:spLocks noChangeShapeType="1"/>
            </p:cNvSpPr>
            <p:nvPr/>
          </p:nvSpPr>
          <p:spPr bwMode="auto">
            <a:xfrm>
              <a:off x="2554" y="1737"/>
              <a:ext cx="0" cy="91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9578" name="Line 11"/>
            <p:cNvSpPr>
              <a:spLocks noChangeShapeType="1"/>
            </p:cNvSpPr>
            <p:nvPr/>
          </p:nvSpPr>
          <p:spPr bwMode="auto">
            <a:xfrm>
              <a:off x="2554" y="1737"/>
              <a:ext cx="134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9579" name="Line 12"/>
            <p:cNvSpPr>
              <a:spLocks noChangeShapeType="1"/>
            </p:cNvSpPr>
            <p:nvPr/>
          </p:nvSpPr>
          <p:spPr bwMode="auto">
            <a:xfrm flipH="1">
              <a:off x="2550" y="1737"/>
              <a:ext cx="1348" cy="90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9580" name="Line 13"/>
            <p:cNvSpPr>
              <a:spLocks noChangeShapeType="1"/>
            </p:cNvSpPr>
            <p:nvPr/>
          </p:nvSpPr>
          <p:spPr bwMode="auto">
            <a:xfrm>
              <a:off x="2554" y="1737"/>
              <a:ext cx="1344" cy="91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9581" name="Line 14"/>
            <p:cNvSpPr>
              <a:spLocks noChangeShapeType="1"/>
            </p:cNvSpPr>
            <p:nvPr/>
          </p:nvSpPr>
          <p:spPr bwMode="auto">
            <a:xfrm>
              <a:off x="2554" y="2649"/>
              <a:ext cx="134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9582" name="Line 15"/>
            <p:cNvSpPr>
              <a:spLocks noChangeShapeType="1"/>
            </p:cNvSpPr>
            <p:nvPr/>
          </p:nvSpPr>
          <p:spPr bwMode="auto">
            <a:xfrm>
              <a:off x="3898" y="1737"/>
              <a:ext cx="0" cy="91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9583" name="Text Box 16"/>
            <p:cNvSpPr txBox="1">
              <a:spLocks noChangeArrowheads="1"/>
            </p:cNvSpPr>
            <p:nvPr/>
          </p:nvSpPr>
          <p:spPr bwMode="auto">
            <a:xfrm>
              <a:off x="665" y="1480"/>
              <a:ext cx="265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SzTx/>
              </a:pPr>
              <a:r>
                <a:rPr lang="en-US" altLang="zh-CN" i="1">
                  <a:solidFill>
                    <a:schemeClr val="tx1"/>
                  </a:solidFill>
                  <a:ea typeface="宋体" charset="0"/>
                  <a:cs typeface="宋体" charset="0"/>
                </a:rPr>
                <a:t>v</a:t>
              </a:r>
              <a:r>
                <a:rPr lang="en-US" altLang="zh-CN" baseline="-25000">
                  <a:solidFill>
                    <a:schemeClr val="tx1"/>
                  </a:solidFill>
                  <a:ea typeface="宋体" charset="0"/>
                  <a:cs typeface="宋体" charset="0"/>
                </a:rPr>
                <a:t>1</a:t>
              </a:r>
            </a:p>
          </p:txBody>
        </p:sp>
        <p:sp>
          <p:nvSpPr>
            <p:cNvPr id="109584" name="Text Box 17"/>
            <p:cNvSpPr txBox="1">
              <a:spLocks noChangeArrowheads="1"/>
            </p:cNvSpPr>
            <p:nvPr/>
          </p:nvSpPr>
          <p:spPr bwMode="auto">
            <a:xfrm>
              <a:off x="634" y="2568"/>
              <a:ext cx="265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SzTx/>
              </a:pPr>
              <a:r>
                <a:rPr lang="en-US" altLang="zh-CN" i="1">
                  <a:solidFill>
                    <a:schemeClr val="tx1"/>
                  </a:solidFill>
                  <a:ea typeface="宋体" charset="0"/>
                  <a:cs typeface="宋体" charset="0"/>
                </a:rPr>
                <a:t>v</a:t>
              </a:r>
              <a:r>
                <a:rPr lang="en-US" altLang="zh-CN" baseline="-25000">
                  <a:solidFill>
                    <a:schemeClr val="tx1"/>
                  </a:solidFill>
                  <a:ea typeface="宋体" charset="0"/>
                  <a:cs typeface="宋体" charset="0"/>
                </a:rPr>
                <a:t>2</a:t>
              </a:r>
            </a:p>
          </p:txBody>
        </p:sp>
        <p:sp>
          <p:nvSpPr>
            <p:cNvPr id="109585" name="Text Box 18"/>
            <p:cNvSpPr txBox="1">
              <a:spLocks noChangeArrowheads="1"/>
            </p:cNvSpPr>
            <p:nvPr/>
          </p:nvSpPr>
          <p:spPr bwMode="auto">
            <a:xfrm>
              <a:off x="2472" y="1464"/>
              <a:ext cx="265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SzTx/>
              </a:pPr>
              <a:r>
                <a:rPr lang="en-US" altLang="zh-CN" i="1">
                  <a:solidFill>
                    <a:schemeClr val="tx1"/>
                  </a:solidFill>
                  <a:ea typeface="宋体" charset="0"/>
                  <a:cs typeface="宋体" charset="0"/>
                </a:rPr>
                <a:t>v</a:t>
              </a:r>
              <a:r>
                <a:rPr lang="en-US" altLang="zh-CN" baseline="-25000">
                  <a:solidFill>
                    <a:schemeClr val="tx1"/>
                  </a:solidFill>
                  <a:ea typeface="宋体" charset="0"/>
                  <a:cs typeface="宋体" charset="0"/>
                </a:rPr>
                <a:t>3</a:t>
              </a:r>
            </a:p>
          </p:txBody>
        </p:sp>
        <p:sp>
          <p:nvSpPr>
            <p:cNvPr id="109586" name="Text Box 19"/>
            <p:cNvSpPr txBox="1">
              <a:spLocks noChangeArrowheads="1"/>
            </p:cNvSpPr>
            <p:nvPr/>
          </p:nvSpPr>
          <p:spPr bwMode="auto">
            <a:xfrm>
              <a:off x="2410" y="2568"/>
              <a:ext cx="265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SzTx/>
              </a:pPr>
              <a:r>
                <a:rPr lang="en-US" altLang="zh-CN" i="1">
                  <a:solidFill>
                    <a:schemeClr val="tx1"/>
                  </a:solidFill>
                  <a:ea typeface="宋体" charset="0"/>
                  <a:cs typeface="宋体" charset="0"/>
                </a:rPr>
                <a:t>v</a:t>
              </a:r>
              <a:r>
                <a:rPr lang="en-US" altLang="zh-CN" baseline="-25000">
                  <a:solidFill>
                    <a:schemeClr val="tx1"/>
                  </a:solidFill>
                  <a:ea typeface="宋体" charset="0"/>
                  <a:cs typeface="宋体" charset="0"/>
                </a:rPr>
                <a:t>4</a:t>
              </a:r>
            </a:p>
          </p:txBody>
        </p:sp>
        <p:sp>
          <p:nvSpPr>
            <p:cNvPr id="109587" name="Text Box 20"/>
            <p:cNvSpPr txBox="1">
              <a:spLocks noChangeArrowheads="1"/>
            </p:cNvSpPr>
            <p:nvPr/>
          </p:nvSpPr>
          <p:spPr bwMode="auto">
            <a:xfrm>
              <a:off x="3840" y="1480"/>
              <a:ext cx="265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SzTx/>
              </a:pPr>
              <a:r>
                <a:rPr lang="en-US" altLang="zh-CN" i="1">
                  <a:solidFill>
                    <a:schemeClr val="tx1"/>
                  </a:solidFill>
                  <a:ea typeface="宋体" charset="0"/>
                  <a:cs typeface="宋体" charset="0"/>
                </a:rPr>
                <a:t>v</a:t>
              </a:r>
              <a:r>
                <a:rPr lang="en-US" altLang="zh-CN" baseline="-25000">
                  <a:solidFill>
                    <a:schemeClr val="tx1"/>
                  </a:solidFill>
                  <a:ea typeface="宋体" charset="0"/>
                  <a:cs typeface="宋体" charset="0"/>
                </a:rPr>
                <a:t>5</a:t>
              </a:r>
            </a:p>
          </p:txBody>
        </p:sp>
        <p:sp>
          <p:nvSpPr>
            <p:cNvPr id="109588" name="Text Box 21"/>
            <p:cNvSpPr txBox="1">
              <a:spLocks noChangeArrowheads="1"/>
            </p:cNvSpPr>
            <p:nvPr/>
          </p:nvSpPr>
          <p:spPr bwMode="auto">
            <a:xfrm>
              <a:off x="3850" y="2568"/>
              <a:ext cx="265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SzTx/>
              </a:pPr>
              <a:r>
                <a:rPr lang="en-US" altLang="zh-CN" i="1">
                  <a:solidFill>
                    <a:schemeClr val="tx1"/>
                  </a:solidFill>
                  <a:ea typeface="宋体" charset="0"/>
                  <a:cs typeface="宋体" charset="0"/>
                </a:rPr>
                <a:t>v</a:t>
              </a:r>
              <a:r>
                <a:rPr lang="en-US" altLang="zh-CN" baseline="-25000">
                  <a:solidFill>
                    <a:schemeClr val="tx1"/>
                  </a:solidFill>
                  <a:ea typeface="宋体" charset="0"/>
                  <a:cs typeface="宋体" charset="0"/>
                </a:rPr>
                <a:t>6</a:t>
              </a:r>
            </a:p>
          </p:txBody>
        </p:sp>
        <p:sp>
          <p:nvSpPr>
            <p:cNvPr id="109589" name="Text Box 22"/>
            <p:cNvSpPr txBox="1">
              <a:spLocks noChangeArrowheads="1"/>
            </p:cNvSpPr>
            <p:nvPr/>
          </p:nvSpPr>
          <p:spPr bwMode="auto">
            <a:xfrm>
              <a:off x="1584" y="1509"/>
              <a:ext cx="21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SzTx/>
              </a:pPr>
              <a:r>
                <a:rPr lang="en-US" altLang="zh-CN">
                  <a:solidFill>
                    <a:schemeClr val="tx1"/>
                  </a:solidFill>
                  <a:ea typeface="宋体" charset="0"/>
                  <a:cs typeface="宋体" charset="0"/>
                </a:rPr>
                <a:t>8</a:t>
              </a:r>
            </a:p>
          </p:txBody>
        </p:sp>
        <p:sp>
          <p:nvSpPr>
            <p:cNvPr id="109590" name="Text Box 23"/>
            <p:cNvSpPr txBox="1">
              <a:spLocks noChangeArrowheads="1"/>
            </p:cNvSpPr>
            <p:nvPr/>
          </p:nvSpPr>
          <p:spPr bwMode="auto">
            <a:xfrm>
              <a:off x="1584" y="1963"/>
              <a:ext cx="21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SzTx/>
              </a:pPr>
              <a:r>
                <a:rPr lang="en-US" altLang="zh-CN">
                  <a:solidFill>
                    <a:schemeClr val="tx1"/>
                  </a:solidFill>
                  <a:ea typeface="宋体" charset="0"/>
                  <a:cs typeface="宋体" charset="0"/>
                </a:rPr>
                <a:t>4</a:t>
              </a:r>
            </a:p>
          </p:txBody>
        </p:sp>
        <p:sp>
          <p:nvSpPr>
            <p:cNvPr id="109591" name="Text Box 24"/>
            <p:cNvSpPr txBox="1">
              <a:spLocks noChangeArrowheads="1"/>
            </p:cNvSpPr>
            <p:nvPr/>
          </p:nvSpPr>
          <p:spPr bwMode="auto">
            <a:xfrm>
              <a:off x="1489" y="2387"/>
              <a:ext cx="21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SzTx/>
              </a:pPr>
              <a:r>
                <a:rPr lang="en-US" altLang="zh-CN">
                  <a:solidFill>
                    <a:schemeClr val="tx1"/>
                  </a:solidFill>
                  <a:ea typeface="宋体" charset="0"/>
                  <a:cs typeface="宋体" charset="0"/>
                </a:rPr>
                <a:t>3</a:t>
              </a:r>
            </a:p>
          </p:txBody>
        </p:sp>
        <p:sp>
          <p:nvSpPr>
            <p:cNvPr id="109592" name="Text Box 25"/>
            <p:cNvSpPr txBox="1">
              <a:spLocks noChangeArrowheads="1"/>
            </p:cNvSpPr>
            <p:nvPr/>
          </p:nvSpPr>
          <p:spPr bwMode="auto">
            <a:xfrm>
              <a:off x="3152" y="1509"/>
              <a:ext cx="21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SzTx/>
              </a:pPr>
              <a:r>
                <a:rPr lang="en-US" altLang="zh-CN">
                  <a:solidFill>
                    <a:schemeClr val="tx1"/>
                  </a:solidFill>
                  <a:ea typeface="宋体" charset="0"/>
                  <a:cs typeface="宋体" charset="0"/>
                </a:rPr>
                <a:t>7</a:t>
              </a:r>
            </a:p>
          </p:txBody>
        </p:sp>
        <p:sp>
          <p:nvSpPr>
            <p:cNvPr id="109593" name="Text Box 26"/>
            <p:cNvSpPr txBox="1">
              <a:spLocks noChangeArrowheads="1"/>
            </p:cNvSpPr>
            <p:nvPr/>
          </p:nvSpPr>
          <p:spPr bwMode="auto">
            <a:xfrm>
              <a:off x="2986" y="1872"/>
              <a:ext cx="21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SzTx/>
              </a:pPr>
              <a:r>
                <a:rPr lang="en-US" altLang="zh-CN">
                  <a:solidFill>
                    <a:schemeClr val="tx1"/>
                  </a:solidFill>
                  <a:ea typeface="宋体" charset="0"/>
                  <a:cs typeface="宋体" charset="0"/>
                </a:rPr>
                <a:t>5</a:t>
              </a:r>
            </a:p>
          </p:txBody>
        </p:sp>
        <p:sp>
          <p:nvSpPr>
            <p:cNvPr id="109594" name="Text Box 27"/>
            <p:cNvSpPr txBox="1">
              <a:spLocks noChangeArrowheads="1"/>
            </p:cNvSpPr>
            <p:nvPr/>
          </p:nvSpPr>
          <p:spPr bwMode="auto">
            <a:xfrm>
              <a:off x="2925" y="2251"/>
              <a:ext cx="21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SzTx/>
              </a:pPr>
              <a:r>
                <a:rPr lang="en-US" altLang="zh-CN">
                  <a:solidFill>
                    <a:schemeClr val="tx1"/>
                  </a:solidFill>
                  <a:ea typeface="宋体" charset="0"/>
                  <a:cs typeface="宋体" charset="0"/>
                </a:rPr>
                <a:t>2</a:t>
              </a:r>
            </a:p>
          </p:txBody>
        </p:sp>
        <p:sp>
          <p:nvSpPr>
            <p:cNvPr id="109595" name="Text Box 28"/>
            <p:cNvSpPr txBox="1">
              <a:spLocks noChangeArrowheads="1"/>
            </p:cNvSpPr>
            <p:nvPr/>
          </p:nvSpPr>
          <p:spPr bwMode="auto">
            <a:xfrm>
              <a:off x="2976" y="2579"/>
              <a:ext cx="21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SzTx/>
              </a:pPr>
              <a:r>
                <a:rPr lang="en-US" altLang="zh-CN">
                  <a:solidFill>
                    <a:schemeClr val="tx1"/>
                  </a:solidFill>
                  <a:ea typeface="宋体" charset="0"/>
                  <a:cs typeface="宋体" charset="0"/>
                </a:rPr>
                <a:t>6</a:t>
              </a:r>
            </a:p>
          </p:txBody>
        </p:sp>
        <p:sp>
          <p:nvSpPr>
            <p:cNvPr id="109596" name="Text Box 29"/>
            <p:cNvSpPr txBox="1">
              <a:spLocks noChangeArrowheads="1"/>
            </p:cNvSpPr>
            <p:nvPr/>
          </p:nvSpPr>
          <p:spPr bwMode="auto">
            <a:xfrm>
              <a:off x="3878" y="2024"/>
              <a:ext cx="21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SzTx/>
              </a:pPr>
              <a:r>
                <a:rPr lang="en-US" altLang="zh-CN">
                  <a:solidFill>
                    <a:schemeClr val="tx1"/>
                  </a:solidFill>
                  <a:ea typeface="宋体" charset="0"/>
                  <a:cs typeface="宋体" charset="0"/>
                </a:rPr>
                <a:t>1</a:t>
              </a:r>
            </a:p>
          </p:txBody>
        </p:sp>
        <p:sp>
          <p:nvSpPr>
            <p:cNvPr id="109597" name="Text Box 30"/>
            <p:cNvSpPr txBox="1">
              <a:spLocks noChangeArrowheads="1"/>
            </p:cNvSpPr>
            <p:nvPr/>
          </p:nvSpPr>
          <p:spPr bwMode="auto">
            <a:xfrm>
              <a:off x="2368" y="2003"/>
              <a:ext cx="24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>
                <a:lnSpc>
                  <a:spcPct val="100000"/>
                </a:lnSpc>
                <a:buSzTx/>
              </a:pPr>
              <a:r>
                <a:rPr lang="en-US" altLang="zh-CN">
                  <a:solidFill>
                    <a:schemeClr val="tx1"/>
                  </a:solidFill>
                  <a:ea typeface="宋体" charset="0"/>
                  <a:cs typeface="宋体" charset="0"/>
                </a:rPr>
                <a:t>8</a:t>
              </a:r>
            </a:p>
          </p:txBody>
        </p:sp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810" name="Rectangle 2" descr="Large confetti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>
                <a:latin typeface="Times New Roman" charset="0"/>
                <a:ea typeface="宋体" charset="0"/>
              </a:rPr>
              <a:t>树与图的最小树</a:t>
            </a:r>
          </a:p>
        </p:txBody>
      </p:sp>
      <p:sp>
        <p:nvSpPr>
          <p:cNvPr id="110594" name="Oval 4"/>
          <p:cNvSpPr>
            <a:spLocks noChangeArrowheads="1"/>
          </p:cNvSpPr>
          <p:nvPr/>
        </p:nvSpPr>
        <p:spPr bwMode="auto">
          <a:xfrm>
            <a:off x="1768475" y="4114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0595" name="Oval 5"/>
          <p:cNvSpPr>
            <a:spLocks noChangeArrowheads="1"/>
          </p:cNvSpPr>
          <p:nvPr/>
        </p:nvSpPr>
        <p:spPr bwMode="auto">
          <a:xfrm>
            <a:off x="1768475" y="5562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75814" name="Line 6"/>
          <p:cNvSpPr>
            <a:spLocks noChangeShapeType="1"/>
          </p:cNvSpPr>
          <p:nvPr/>
        </p:nvSpPr>
        <p:spPr bwMode="auto">
          <a:xfrm>
            <a:off x="1830388" y="5589588"/>
            <a:ext cx="2700337" cy="63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75815" name="Line 7"/>
          <p:cNvSpPr>
            <a:spLocks noChangeShapeType="1"/>
          </p:cNvSpPr>
          <p:nvPr/>
        </p:nvSpPr>
        <p:spPr bwMode="auto">
          <a:xfrm>
            <a:off x="1812925" y="4159250"/>
            <a:ext cx="2743200" cy="1447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75816" name="Line 8"/>
          <p:cNvSpPr>
            <a:spLocks noChangeShapeType="1"/>
          </p:cNvSpPr>
          <p:nvPr/>
        </p:nvSpPr>
        <p:spPr bwMode="auto">
          <a:xfrm flipH="1">
            <a:off x="4524375" y="4191000"/>
            <a:ext cx="2197100" cy="14033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75817" name="Line 9"/>
          <p:cNvSpPr>
            <a:spLocks noChangeShapeType="1"/>
          </p:cNvSpPr>
          <p:nvPr/>
        </p:nvSpPr>
        <p:spPr bwMode="auto">
          <a:xfrm>
            <a:off x="4587875" y="4191000"/>
            <a:ext cx="2133600" cy="1447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75818" name="Line 10"/>
          <p:cNvSpPr>
            <a:spLocks noChangeShapeType="1"/>
          </p:cNvSpPr>
          <p:nvPr/>
        </p:nvSpPr>
        <p:spPr bwMode="auto">
          <a:xfrm>
            <a:off x="6689725" y="4191000"/>
            <a:ext cx="1588" cy="1447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10601" name="Oval 11"/>
          <p:cNvSpPr>
            <a:spLocks noChangeArrowheads="1"/>
          </p:cNvSpPr>
          <p:nvPr/>
        </p:nvSpPr>
        <p:spPr bwMode="auto">
          <a:xfrm>
            <a:off x="4587875" y="4191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0602" name="Oval 12"/>
          <p:cNvSpPr>
            <a:spLocks noChangeArrowheads="1"/>
          </p:cNvSpPr>
          <p:nvPr/>
        </p:nvSpPr>
        <p:spPr bwMode="auto">
          <a:xfrm>
            <a:off x="4511675" y="5562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0603" name="Oval 13"/>
          <p:cNvSpPr>
            <a:spLocks noChangeArrowheads="1"/>
          </p:cNvSpPr>
          <p:nvPr/>
        </p:nvSpPr>
        <p:spPr bwMode="auto">
          <a:xfrm>
            <a:off x="6645275" y="4191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0604" name="Oval 14"/>
          <p:cNvSpPr>
            <a:spLocks noChangeArrowheads="1"/>
          </p:cNvSpPr>
          <p:nvPr/>
        </p:nvSpPr>
        <p:spPr bwMode="auto">
          <a:xfrm>
            <a:off x="6645275" y="5562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0605" name="Text Box 15"/>
          <p:cNvSpPr txBox="1">
            <a:spLocks noChangeArrowheads="1"/>
          </p:cNvSpPr>
          <p:nvPr/>
        </p:nvSpPr>
        <p:spPr bwMode="auto">
          <a:xfrm>
            <a:off x="1703388" y="3698875"/>
            <a:ext cx="4206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SzTx/>
            </a:pPr>
            <a:r>
              <a:rPr lang="en-US" altLang="zh-CN" i="1">
                <a:solidFill>
                  <a:schemeClr val="tx1"/>
                </a:solidFill>
                <a:ea typeface="宋体" charset="0"/>
                <a:cs typeface="宋体" charset="0"/>
              </a:rPr>
              <a:t>v</a:t>
            </a:r>
            <a:r>
              <a:rPr lang="en-US" altLang="zh-CN" baseline="-25000">
                <a:solidFill>
                  <a:schemeClr val="tx1"/>
                </a:solidFill>
                <a:ea typeface="宋体" charset="0"/>
                <a:cs typeface="宋体" charset="0"/>
              </a:rPr>
              <a:t>1</a:t>
            </a:r>
          </a:p>
        </p:txBody>
      </p:sp>
      <p:sp>
        <p:nvSpPr>
          <p:cNvPr id="110606" name="Text Box 16"/>
          <p:cNvSpPr txBox="1">
            <a:spLocks noChangeArrowheads="1"/>
          </p:cNvSpPr>
          <p:nvPr/>
        </p:nvSpPr>
        <p:spPr bwMode="auto">
          <a:xfrm>
            <a:off x="1539875" y="5516563"/>
            <a:ext cx="4206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SzTx/>
            </a:pPr>
            <a:r>
              <a:rPr lang="en-US" altLang="zh-CN" i="1">
                <a:solidFill>
                  <a:schemeClr val="tx1"/>
                </a:solidFill>
                <a:ea typeface="宋体" charset="0"/>
                <a:cs typeface="宋体" charset="0"/>
              </a:rPr>
              <a:t>v</a:t>
            </a:r>
            <a:r>
              <a:rPr lang="en-US" altLang="zh-CN" baseline="-25000">
                <a:solidFill>
                  <a:schemeClr val="tx1"/>
                </a:solidFill>
                <a:ea typeface="宋体" charset="0"/>
                <a:cs typeface="宋体" charset="0"/>
              </a:rPr>
              <a:t>2</a:t>
            </a:r>
          </a:p>
        </p:txBody>
      </p:sp>
      <p:sp>
        <p:nvSpPr>
          <p:cNvPr id="110607" name="Text Box 17"/>
          <p:cNvSpPr txBox="1">
            <a:spLocks noChangeArrowheads="1"/>
          </p:cNvSpPr>
          <p:nvPr/>
        </p:nvSpPr>
        <p:spPr bwMode="auto">
          <a:xfrm>
            <a:off x="4284663" y="3763963"/>
            <a:ext cx="4206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SzTx/>
            </a:pPr>
            <a:r>
              <a:rPr lang="en-US" altLang="zh-CN" i="1">
                <a:solidFill>
                  <a:schemeClr val="tx1"/>
                </a:solidFill>
                <a:ea typeface="宋体" charset="0"/>
                <a:cs typeface="宋体" charset="0"/>
              </a:rPr>
              <a:t>v</a:t>
            </a:r>
            <a:r>
              <a:rPr lang="en-US" altLang="zh-CN" baseline="-25000">
                <a:solidFill>
                  <a:schemeClr val="tx1"/>
                </a:solidFill>
                <a:ea typeface="宋体" charset="0"/>
                <a:cs typeface="宋体" charset="0"/>
              </a:rPr>
              <a:t>3</a:t>
            </a:r>
          </a:p>
        </p:txBody>
      </p:sp>
      <p:sp>
        <p:nvSpPr>
          <p:cNvPr id="110608" name="Text Box 18"/>
          <p:cNvSpPr txBox="1">
            <a:spLocks noChangeArrowheads="1"/>
          </p:cNvSpPr>
          <p:nvPr/>
        </p:nvSpPr>
        <p:spPr bwMode="auto">
          <a:xfrm>
            <a:off x="4367213" y="5516563"/>
            <a:ext cx="4206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SzTx/>
            </a:pPr>
            <a:r>
              <a:rPr lang="en-US" altLang="zh-CN" i="1">
                <a:solidFill>
                  <a:schemeClr val="tx1"/>
                </a:solidFill>
                <a:ea typeface="宋体" charset="0"/>
                <a:cs typeface="宋体" charset="0"/>
              </a:rPr>
              <a:t>v</a:t>
            </a:r>
            <a:r>
              <a:rPr lang="en-US" altLang="zh-CN" baseline="-25000">
                <a:solidFill>
                  <a:schemeClr val="tx1"/>
                </a:solidFill>
                <a:ea typeface="宋体" charset="0"/>
                <a:cs typeface="宋体" charset="0"/>
              </a:rPr>
              <a:t>4</a:t>
            </a:r>
          </a:p>
        </p:txBody>
      </p:sp>
      <p:sp>
        <p:nvSpPr>
          <p:cNvPr id="110609" name="Text Box 19"/>
          <p:cNvSpPr txBox="1">
            <a:spLocks noChangeArrowheads="1"/>
          </p:cNvSpPr>
          <p:nvPr/>
        </p:nvSpPr>
        <p:spPr bwMode="auto">
          <a:xfrm>
            <a:off x="6569075" y="3789363"/>
            <a:ext cx="4206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SzTx/>
            </a:pPr>
            <a:r>
              <a:rPr lang="en-US" altLang="zh-CN" i="1">
                <a:solidFill>
                  <a:schemeClr val="tx1"/>
                </a:solidFill>
                <a:ea typeface="宋体" charset="0"/>
                <a:cs typeface="宋体" charset="0"/>
              </a:rPr>
              <a:t>v</a:t>
            </a:r>
            <a:r>
              <a:rPr lang="en-US" altLang="zh-CN" baseline="-25000">
                <a:solidFill>
                  <a:schemeClr val="tx1"/>
                </a:solidFill>
                <a:ea typeface="宋体" charset="0"/>
                <a:cs typeface="宋体" charset="0"/>
              </a:rPr>
              <a:t>5</a:t>
            </a:r>
          </a:p>
        </p:txBody>
      </p:sp>
      <p:sp>
        <p:nvSpPr>
          <p:cNvPr id="110610" name="Text Box 20"/>
          <p:cNvSpPr txBox="1">
            <a:spLocks noChangeArrowheads="1"/>
          </p:cNvSpPr>
          <p:nvPr/>
        </p:nvSpPr>
        <p:spPr bwMode="auto">
          <a:xfrm>
            <a:off x="6599238" y="5492750"/>
            <a:ext cx="4206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SzTx/>
            </a:pPr>
            <a:r>
              <a:rPr lang="en-US" altLang="zh-CN" i="1">
                <a:solidFill>
                  <a:schemeClr val="tx1"/>
                </a:solidFill>
                <a:ea typeface="宋体" charset="0"/>
                <a:cs typeface="宋体" charset="0"/>
              </a:rPr>
              <a:t>v</a:t>
            </a:r>
            <a:r>
              <a:rPr lang="en-US" altLang="zh-CN" baseline="-25000">
                <a:solidFill>
                  <a:schemeClr val="tx1"/>
                </a:solidFill>
                <a:ea typeface="宋体" charset="0"/>
                <a:cs typeface="宋体" charset="0"/>
              </a:rPr>
              <a:t>6</a:t>
            </a:r>
          </a:p>
        </p:txBody>
      </p:sp>
      <p:sp>
        <p:nvSpPr>
          <p:cNvPr id="375829" name="Text Box 21"/>
          <p:cNvSpPr txBox="1">
            <a:spLocks noChangeArrowheads="1"/>
          </p:cNvSpPr>
          <p:nvPr/>
        </p:nvSpPr>
        <p:spPr bwMode="auto">
          <a:xfrm>
            <a:off x="2916238" y="4460875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SzTx/>
            </a:pPr>
            <a:r>
              <a:rPr lang="en-US" altLang="zh-CN">
                <a:solidFill>
                  <a:schemeClr val="tx1"/>
                </a:solidFill>
                <a:ea typeface="宋体" charset="0"/>
                <a:cs typeface="宋体" charset="0"/>
              </a:rPr>
              <a:t>4</a:t>
            </a:r>
          </a:p>
        </p:txBody>
      </p:sp>
      <p:sp>
        <p:nvSpPr>
          <p:cNvPr id="375830" name="Text Box 22"/>
          <p:cNvSpPr txBox="1">
            <a:spLocks noChangeArrowheads="1"/>
          </p:cNvSpPr>
          <p:nvPr/>
        </p:nvSpPr>
        <p:spPr bwMode="auto">
          <a:xfrm>
            <a:off x="2743200" y="5527675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SzTx/>
            </a:pPr>
            <a:r>
              <a:rPr lang="en-US" altLang="zh-CN">
                <a:solidFill>
                  <a:schemeClr val="tx1"/>
                </a:solidFill>
                <a:ea typeface="宋体" charset="0"/>
                <a:cs typeface="宋体" charset="0"/>
              </a:rPr>
              <a:t>3</a:t>
            </a:r>
          </a:p>
        </p:txBody>
      </p:sp>
      <p:sp>
        <p:nvSpPr>
          <p:cNvPr id="375831" name="Text Box 23"/>
          <p:cNvSpPr txBox="1">
            <a:spLocks noChangeArrowheads="1"/>
          </p:cNvSpPr>
          <p:nvPr/>
        </p:nvSpPr>
        <p:spPr bwMode="auto">
          <a:xfrm>
            <a:off x="5243513" y="4340225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SzTx/>
            </a:pPr>
            <a:r>
              <a:rPr lang="en-US" altLang="zh-CN">
                <a:solidFill>
                  <a:schemeClr val="tx1"/>
                </a:solidFill>
                <a:ea typeface="宋体" charset="0"/>
                <a:cs typeface="宋体" charset="0"/>
              </a:rPr>
              <a:t>5</a:t>
            </a:r>
          </a:p>
        </p:txBody>
      </p:sp>
      <p:sp>
        <p:nvSpPr>
          <p:cNvPr id="375832" name="Text Box 24"/>
          <p:cNvSpPr txBox="1">
            <a:spLocks noChangeArrowheads="1"/>
          </p:cNvSpPr>
          <p:nvPr/>
        </p:nvSpPr>
        <p:spPr bwMode="auto">
          <a:xfrm>
            <a:off x="4956175" y="4797425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SzTx/>
            </a:pPr>
            <a:r>
              <a:rPr lang="en-US" altLang="zh-CN">
                <a:solidFill>
                  <a:schemeClr val="tx1"/>
                </a:solidFill>
                <a:ea typeface="宋体" charset="0"/>
                <a:cs typeface="宋体" charset="0"/>
              </a:rPr>
              <a:t>2</a:t>
            </a:r>
          </a:p>
        </p:txBody>
      </p:sp>
      <p:sp>
        <p:nvSpPr>
          <p:cNvPr id="375833" name="Text Box 25"/>
          <p:cNvSpPr txBox="1">
            <a:spLocks noChangeArrowheads="1"/>
          </p:cNvSpPr>
          <p:nvPr/>
        </p:nvSpPr>
        <p:spPr bwMode="auto">
          <a:xfrm>
            <a:off x="6659563" y="4689475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SzTx/>
            </a:pPr>
            <a:r>
              <a:rPr lang="en-US" altLang="zh-CN">
                <a:solidFill>
                  <a:schemeClr val="tx1"/>
                </a:solidFill>
                <a:ea typeface="宋体" charset="0"/>
                <a:cs typeface="宋体" charset="0"/>
              </a:rPr>
              <a:t>1</a:t>
            </a:r>
          </a:p>
        </p:txBody>
      </p:sp>
      <p:grpSp>
        <p:nvGrpSpPr>
          <p:cNvPr id="2" name="Group 26"/>
          <p:cNvGrpSpPr>
            <a:grpSpLocks/>
          </p:cNvGrpSpPr>
          <p:nvPr/>
        </p:nvGrpSpPr>
        <p:grpSpPr bwMode="auto">
          <a:xfrm>
            <a:off x="1301750" y="4213225"/>
            <a:ext cx="533400" cy="1447800"/>
            <a:chOff x="576" y="3120"/>
            <a:chExt cx="336" cy="912"/>
          </a:xfrm>
        </p:grpSpPr>
        <p:sp>
          <p:nvSpPr>
            <p:cNvPr id="110645" name="Line 27"/>
            <p:cNvSpPr>
              <a:spLocks noChangeShapeType="1"/>
            </p:cNvSpPr>
            <p:nvPr/>
          </p:nvSpPr>
          <p:spPr bwMode="auto">
            <a:xfrm>
              <a:off x="912" y="3120"/>
              <a:ext cx="0" cy="912"/>
            </a:xfrm>
            <a:prstGeom prst="line">
              <a:avLst/>
            </a:prstGeom>
            <a:noFill/>
            <a:ln w="9525">
              <a:solidFill>
                <a:srgbClr val="A5002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0646" name="Line 28"/>
            <p:cNvSpPr>
              <a:spLocks noChangeShapeType="1"/>
            </p:cNvSpPr>
            <p:nvPr/>
          </p:nvSpPr>
          <p:spPr bwMode="auto">
            <a:xfrm flipH="1">
              <a:off x="624" y="3408"/>
              <a:ext cx="192" cy="240"/>
            </a:xfrm>
            <a:prstGeom prst="line">
              <a:avLst/>
            </a:prstGeom>
            <a:noFill/>
            <a:ln w="38100">
              <a:solidFill>
                <a:srgbClr val="A5002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0647" name="Line 29"/>
            <p:cNvSpPr>
              <a:spLocks noChangeShapeType="1"/>
            </p:cNvSpPr>
            <p:nvPr/>
          </p:nvSpPr>
          <p:spPr bwMode="auto">
            <a:xfrm>
              <a:off x="576" y="3408"/>
              <a:ext cx="288" cy="240"/>
            </a:xfrm>
            <a:prstGeom prst="line">
              <a:avLst/>
            </a:prstGeom>
            <a:noFill/>
            <a:ln w="28575">
              <a:solidFill>
                <a:srgbClr val="A5002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10617" name="Group 30"/>
          <p:cNvGrpSpPr>
            <a:grpSpLocks/>
          </p:cNvGrpSpPr>
          <p:nvPr/>
        </p:nvGrpSpPr>
        <p:grpSpPr bwMode="auto">
          <a:xfrm>
            <a:off x="1493838" y="1052513"/>
            <a:ext cx="5526087" cy="2227262"/>
            <a:chOff x="634" y="1464"/>
            <a:chExt cx="3481" cy="1403"/>
          </a:xfrm>
        </p:grpSpPr>
        <p:sp>
          <p:nvSpPr>
            <p:cNvPr id="110619" name="Line 31"/>
            <p:cNvSpPr>
              <a:spLocks noChangeShapeType="1"/>
            </p:cNvSpPr>
            <p:nvPr/>
          </p:nvSpPr>
          <p:spPr bwMode="auto">
            <a:xfrm flipH="1">
              <a:off x="839" y="1752"/>
              <a:ext cx="0" cy="907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0620" name="Text Box 32"/>
            <p:cNvSpPr txBox="1">
              <a:spLocks noChangeArrowheads="1"/>
            </p:cNvSpPr>
            <p:nvPr/>
          </p:nvSpPr>
          <p:spPr bwMode="auto">
            <a:xfrm>
              <a:off x="657" y="2024"/>
              <a:ext cx="21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SzTx/>
              </a:pPr>
              <a:r>
                <a:rPr lang="en-US" altLang="zh-CN">
                  <a:solidFill>
                    <a:schemeClr val="tx1"/>
                  </a:solidFill>
                  <a:ea typeface="宋体" charset="0"/>
                  <a:cs typeface="宋体" charset="0"/>
                </a:rPr>
                <a:t>5</a:t>
              </a:r>
            </a:p>
          </p:txBody>
        </p:sp>
        <p:sp>
          <p:nvSpPr>
            <p:cNvPr id="110621" name="Line 33"/>
            <p:cNvSpPr>
              <a:spLocks noChangeShapeType="1"/>
            </p:cNvSpPr>
            <p:nvPr/>
          </p:nvSpPr>
          <p:spPr bwMode="auto">
            <a:xfrm>
              <a:off x="826" y="1737"/>
              <a:ext cx="172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0622" name="Line 34"/>
            <p:cNvSpPr>
              <a:spLocks noChangeShapeType="1"/>
            </p:cNvSpPr>
            <p:nvPr/>
          </p:nvSpPr>
          <p:spPr bwMode="auto">
            <a:xfrm>
              <a:off x="826" y="2649"/>
              <a:ext cx="1776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0623" name="Line 35"/>
            <p:cNvSpPr>
              <a:spLocks noChangeShapeType="1"/>
            </p:cNvSpPr>
            <p:nvPr/>
          </p:nvSpPr>
          <p:spPr bwMode="auto">
            <a:xfrm>
              <a:off x="826" y="1737"/>
              <a:ext cx="1728" cy="91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0624" name="Line 36"/>
            <p:cNvSpPr>
              <a:spLocks noChangeShapeType="1"/>
            </p:cNvSpPr>
            <p:nvPr/>
          </p:nvSpPr>
          <p:spPr bwMode="auto">
            <a:xfrm>
              <a:off x="2554" y="1737"/>
              <a:ext cx="0" cy="91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0625" name="Line 37"/>
            <p:cNvSpPr>
              <a:spLocks noChangeShapeType="1"/>
            </p:cNvSpPr>
            <p:nvPr/>
          </p:nvSpPr>
          <p:spPr bwMode="auto">
            <a:xfrm>
              <a:off x="2554" y="1737"/>
              <a:ext cx="134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0626" name="Line 38"/>
            <p:cNvSpPr>
              <a:spLocks noChangeShapeType="1"/>
            </p:cNvSpPr>
            <p:nvPr/>
          </p:nvSpPr>
          <p:spPr bwMode="auto">
            <a:xfrm flipH="1">
              <a:off x="2550" y="1737"/>
              <a:ext cx="1348" cy="90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0627" name="Line 39"/>
            <p:cNvSpPr>
              <a:spLocks noChangeShapeType="1"/>
            </p:cNvSpPr>
            <p:nvPr/>
          </p:nvSpPr>
          <p:spPr bwMode="auto">
            <a:xfrm>
              <a:off x="2554" y="1737"/>
              <a:ext cx="1344" cy="91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0628" name="Line 40"/>
            <p:cNvSpPr>
              <a:spLocks noChangeShapeType="1"/>
            </p:cNvSpPr>
            <p:nvPr/>
          </p:nvSpPr>
          <p:spPr bwMode="auto">
            <a:xfrm>
              <a:off x="2554" y="2649"/>
              <a:ext cx="134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0629" name="Line 41"/>
            <p:cNvSpPr>
              <a:spLocks noChangeShapeType="1"/>
            </p:cNvSpPr>
            <p:nvPr/>
          </p:nvSpPr>
          <p:spPr bwMode="auto">
            <a:xfrm>
              <a:off x="3898" y="1737"/>
              <a:ext cx="0" cy="91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0630" name="Text Box 42"/>
            <p:cNvSpPr txBox="1">
              <a:spLocks noChangeArrowheads="1"/>
            </p:cNvSpPr>
            <p:nvPr/>
          </p:nvSpPr>
          <p:spPr bwMode="auto">
            <a:xfrm>
              <a:off x="665" y="1480"/>
              <a:ext cx="265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SzTx/>
              </a:pPr>
              <a:r>
                <a:rPr lang="en-US" altLang="zh-CN" i="1">
                  <a:solidFill>
                    <a:schemeClr val="tx1"/>
                  </a:solidFill>
                  <a:ea typeface="宋体" charset="0"/>
                  <a:cs typeface="宋体" charset="0"/>
                </a:rPr>
                <a:t>v</a:t>
              </a:r>
              <a:r>
                <a:rPr lang="en-US" altLang="zh-CN" baseline="-25000">
                  <a:solidFill>
                    <a:schemeClr val="tx1"/>
                  </a:solidFill>
                  <a:ea typeface="宋体" charset="0"/>
                  <a:cs typeface="宋体" charset="0"/>
                </a:rPr>
                <a:t>1</a:t>
              </a:r>
            </a:p>
          </p:txBody>
        </p:sp>
        <p:sp>
          <p:nvSpPr>
            <p:cNvPr id="110631" name="Text Box 43"/>
            <p:cNvSpPr txBox="1">
              <a:spLocks noChangeArrowheads="1"/>
            </p:cNvSpPr>
            <p:nvPr/>
          </p:nvSpPr>
          <p:spPr bwMode="auto">
            <a:xfrm>
              <a:off x="634" y="2568"/>
              <a:ext cx="265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SzTx/>
              </a:pPr>
              <a:r>
                <a:rPr lang="en-US" altLang="zh-CN" i="1">
                  <a:solidFill>
                    <a:schemeClr val="tx1"/>
                  </a:solidFill>
                  <a:ea typeface="宋体" charset="0"/>
                  <a:cs typeface="宋体" charset="0"/>
                </a:rPr>
                <a:t>v</a:t>
              </a:r>
              <a:r>
                <a:rPr lang="en-US" altLang="zh-CN" baseline="-25000">
                  <a:solidFill>
                    <a:schemeClr val="tx1"/>
                  </a:solidFill>
                  <a:ea typeface="宋体" charset="0"/>
                  <a:cs typeface="宋体" charset="0"/>
                </a:rPr>
                <a:t>2</a:t>
              </a:r>
            </a:p>
          </p:txBody>
        </p:sp>
        <p:sp>
          <p:nvSpPr>
            <p:cNvPr id="110632" name="Text Box 44"/>
            <p:cNvSpPr txBox="1">
              <a:spLocks noChangeArrowheads="1"/>
            </p:cNvSpPr>
            <p:nvPr/>
          </p:nvSpPr>
          <p:spPr bwMode="auto">
            <a:xfrm>
              <a:off x="2472" y="1464"/>
              <a:ext cx="265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SzTx/>
              </a:pPr>
              <a:r>
                <a:rPr lang="en-US" altLang="zh-CN" i="1">
                  <a:solidFill>
                    <a:schemeClr val="tx1"/>
                  </a:solidFill>
                  <a:ea typeface="宋体" charset="0"/>
                  <a:cs typeface="宋体" charset="0"/>
                </a:rPr>
                <a:t>v</a:t>
              </a:r>
              <a:r>
                <a:rPr lang="en-US" altLang="zh-CN" baseline="-25000">
                  <a:solidFill>
                    <a:schemeClr val="tx1"/>
                  </a:solidFill>
                  <a:ea typeface="宋体" charset="0"/>
                  <a:cs typeface="宋体" charset="0"/>
                </a:rPr>
                <a:t>3</a:t>
              </a:r>
            </a:p>
          </p:txBody>
        </p:sp>
        <p:sp>
          <p:nvSpPr>
            <p:cNvPr id="110633" name="Text Box 45"/>
            <p:cNvSpPr txBox="1">
              <a:spLocks noChangeArrowheads="1"/>
            </p:cNvSpPr>
            <p:nvPr/>
          </p:nvSpPr>
          <p:spPr bwMode="auto">
            <a:xfrm>
              <a:off x="2410" y="2568"/>
              <a:ext cx="265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SzTx/>
              </a:pPr>
              <a:r>
                <a:rPr lang="en-US" altLang="zh-CN" i="1">
                  <a:solidFill>
                    <a:schemeClr val="tx1"/>
                  </a:solidFill>
                  <a:ea typeface="宋体" charset="0"/>
                  <a:cs typeface="宋体" charset="0"/>
                </a:rPr>
                <a:t>v</a:t>
              </a:r>
              <a:r>
                <a:rPr lang="en-US" altLang="zh-CN" baseline="-25000">
                  <a:solidFill>
                    <a:schemeClr val="tx1"/>
                  </a:solidFill>
                  <a:ea typeface="宋体" charset="0"/>
                  <a:cs typeface="宋体" charset="0"/>
                </a:rPr>
                <a:t>4</a:t>
              </a:r>
            </a:p>
          </p:txBody>
        </p:sp>
        <p:sp>
          <p:nvSpPr>
            <p:cNvPr id="110634" name="Text Box 46"/>
            <p:cNvSpPr txBox="1">
              <a:spLocks noChangeArrowheads="1"/>
            </p:cNvSpPr>
            <p:nvPr/>
          </p:nvSpPr>
          <p:spPr bwMode="auto">
            <a:xfrm>
              <a:off x="3840" y="1480"/>
              <a:ext cx="265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SzTx/>
              </a:pPr>
              <a:r>
                <a:rPr lang="en-US" altLang="zh-CN" i="1">
                  <a:solidFill>
                    <a:schemeClr val="tx1"/>
                  </a:solidFill>
                  <a:ea typeface="宋体" charset="0"/>
                  <a:cs typeface="宋体" charset="0"/>
                </a:rPr>
                <a:t>v</a:t>
              </a:r>
              <a:r>
                <a:rPr lang="en-US" altLang="zh-CN" baseline="-25000">
                  <a:solidFill>
                    <a:schemeClr val="tx1"/>
                  </a:solidFill>
                  <a:ea typeface="宋体" charset="0"/>
                  <a:cs typeface="宋体" charset="0"/>
                </a:rPr>
                <a:t>5</a:t>
              </a:r>
            </a:p>
          </p:txBody>
        </p:sp>
        <p:sp>
          <p:nvSpPr>
            <p:cNvPr id="110635" name="Text Box 47"/>
            <p:cNvSpPr txBox="1">
              <a:spLocks noChangeArrowheads="1"/>
            </p:cNvSpPr>
            <p:nvPr/>
          </p:nvSpPr>
          <p:spPr bwMode="auto">
            <a:xfrm>
              <a:off x="3850" y="2568"/>
              <a:ext cx="265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SzTx/>
              </a:pPr>
              <a:r>
                <a:rPr lang="en-US" altLang="zh-CN" i="1">
                  <a:solidFill>
                    <a:schemeClr val="tx1"/>
                  </a:solidFill>
                  <a:ea typeface="宋体" charset="0"/>
                  <a:cs typeface="宋体" charset="0"/>
                </a:rPr>
                <a:t>v</a:t>
              </a:r>
              <a:r>
                <a:rPr lang="en-US" altLang="zh-CN" baseline="-25000">
                  <a:solidFill>
                    <a:schemeClr val="tx1"/>
                  </a:solidFill>
                  <a:ea typeface="宋体" charset="0"/>
                  <a:cs typeface="宋体" charset="0"/>
                </a:rPr>
                <a:t>6</a:t>
              </a:r>
            </a:p>
          </p:txBody>
        </p:sp>
        <p:sp>
          <p:nvSpPr>
            <p:cNvPr id="110636" name="Text Box 48"/>
            <p:cNvSpPr txBox="1">
              <a:spLocks noChangeArrowheads="1"/>
            </p:cNvSpPr>
            <p:nvPr/>
          </p:nvSpPr>
          <p:spPr bwMode="auto">
            <a:xfrm>
              <a:off x="1584" y="1509"/>
              <a:ext cx="21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SzTx/>
              </a:pPr>
              <a:r>
                <a:rPr lang="en-US" altLang="zh-CN">
                  <a:solidFill>
                    <a:schemeClr val="tx1"/>
                  </a:solidFill>
                  <a:ea typeface="宋体" charset="0"/>
                  <a:cs typeface="宋体" charset="0"/>
                </a:rPr>
                <a:t>8</a:t>
              </a:r>
            </a:p>
          </p:txBody>
        </p:sp>
        <p:sp>
          <p:nvSpPr>
            <p:cNvPr id="110637" name="Text Box 49"/>
            <p:cNvSpPr txBox="1">
              <a:spLocks noChangeArrowheads="1"/>
            </p:cNvSpPr>
            <p:nvPr/>
          </p:nvSpPr>
          <p:spPr bwMode="auto">
            <a:xfrm>
              <a:off x="1584" y="1963"/>
              <a:ext cx="21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SzTx/>
              </a:pPr>
              <a:r>
                <a:rPr lang="en-US" altLang="zh-CN">
                  <a:solidFill>
                    <a:schemeClr val="tx1"/>
                  </a:solidFill>
                  <a:ea typeface="宋体" charset="0"/>
                  <a:cs typeface="宋体" charset="0"/>
                </a:rPr>
                <a:t>4</a:t>
              </a:r>
            </a:p>
          </p:txBody>
        </p:sp>
        <p:sp>
          <p:nvSpPr>
            <p:cNvPr id="110638" name="Text Box 50"/>
            <p:cNvSpPr txBox="1">
              <a:spLocks noChangeArrowheads="1"/>
            </p:cNvSpPr>
            <p:nvPr/>
          </p:nvSpPr>
          <p:spPr bwMode="auto">
            <a:xfrm>
              <a:off x="1489" y="2387"/>
              <a:ext cx="21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SzTx/>
              </a:pPr>
              <a:r>
                <a:rPr lang="en-US" altLang="zh-CN">
                  <a:solidFill>
                    <a:schemeClr val="tx1"/>
                  </a:solidFill>
                  <a:ea typeface="宋体" charset="0"/>
                  <a:cs typeface="宋体" charset="0"/>
                </a:rPr>
                <a:t>3</a:t>
              </a:r>
            </a:p>
          </p:txBody>
        </p:sp>
        <p:sp>
          <p:nvSpPr>
            <p:cNvPr id="110639" name="Text Box 51"/>
            <p:cNvSpPr txBox="1">
              <a:spLocks noChangeArrowheads="1"/>
            </p:cNvSpPr>
            <p:nvPr/>
          </p:nvSpPr>
          <p:spPr bwMode="auto">
            <a:xfrm>
              <a:off x="3152" y="1509"/>
              <a:ext cx="21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SzTx/>
              </a:pPr>
              <a:r>
                <a:rPr lang="en-US" altLang="zh-CN">
                  <a:solidFill>
                    <a:schemeClr val="tx1"/>
                  </a:solidFill>
                  <a:ea typeface="宋体" charset="0"/>
                  <a:cs typeface="宋体" charset="0"/>
                </a:rPr>
                <a:t>7</a:t>
              </a:r>
            </a:p>
          </p:txBody>
        </p:sp>
        <p:sp>
          <p:nvSpPr>
            <p:cNvPr id="110640" name="Text Box 52"/>
            <p:cNvSpPr txBox="1">
              <a:spLocks noChangeArrowheads="1"/>
            </p:cNvSpPr>
            <p:nvPr/>
          </p:nvSpPr>
          <p:spPr bwMode="auto">
            <a:xfrm>
              <a:off x="2986" y="1872"/>
              <a:ext cx="21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SzTx/>
              </a:pPr>
              <a:r>
                <a:rPr lang="en-US" altLang="zh-CN">
                  <a:solidFill>
                    <a:schemeClr val="tx1"/>
                  </a:solidFill>
                  <a:ea typeface="宋体" charset="0"/>
                  <a:cs typeface="宋体" charset="0"/>
                </a:rPr>
                <a:t>5</a:t>
              </a:r>
            </a:p>
          </p:txBody>
        </p:sp>
        <p:sp>
          <p:nvSpPr>
            <p:cNvPr id="110641" name="Text Box 53"/>
            <p:cNvSpPr txBox="1">
              <a:spLocks noChangeArrowheads="1"/>
            </p:cNvSpPr>
            <p:nvPr/>
          </p:nvSpPr>
          <p:spPr bwMode="auto">
            <a:xfrm>
              <a:off x="2925" y="2251"/>
              <a:ext cx="21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SzTx/>
              </a:pPr>
              <a:r>
                <a:rPr lang="en-US" altLang="zh-CN">
                  <a:solidFill>
                    <a:schemeClr val="tx1"/>
                  </a:solidFill>
                  <a:ea typeface="宋体" charset="0"/>
                  <a:cs typeface="宋体" charset="0"/>
                </a:rPr>
                <a:t>2</a:t>
              </a:r>
            </a:p>
          </p:txBody>
        </p:sp>
        <p:sp>
          <p:nvSpPr>
            <p:cNvPr id="110642" name="Text Box 54"/>
            <p:cNvSpPr txBox="1">
              <a:spLocks noChangeArrowheads="1"/>
            </p:cNvSpPr>
            <p:nvPr/>
          </p:nvSpPr>
          <p:spPr bwMode="auto">
            <a:xfrm>
              <a:off x="2976" y="2579"/>
              <a:ext cx="21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SzTx/>
              </a:pPr>
              <a:r>
                <a:rPr lang="en-US" altLang="zh-CN">
                  <a:solidFill>
                    <a:schemeClr val="tx1"/>
                  </a:solidFill>
                  <a:ea typeface="宋体" charset="0"/>
                  <a:cs typeface="宋体" charset="0"/>
                </a:rPr>
                <a:t>6</a:t>
              </a:r>
            </a:p>
          </p:txBody>
        </p:sp>
        <p:sp>
          <p:nvSpPr>
            <p:cNvPr id="110643" name="Text Box 55"/>
            <p:cNvSpPr txBox="1">
              <a:spLocks noChangeArrowheads="1"/>
            </p:cNvSpPr>
            <p:nvPr/>
          </p:nvSpPr>
          <p:spPr bwMode="auto">
            <a:xfrm>
              <a:off x="3878" y="2024"/>
              <a:ext cx="21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SzTx/>
              </a:pPr>
              <a:r>
                <a:rPr lang="en-US" altLang="zh-CN">
                  <a:solidFill>
                    <a:schemeClr val="tx1"/>
                  </a:solidFill>
                  <a:ea typeface="宋体" charset="0"/>
                  <a:cs typeface="宋体" charset="0"/>
                </a:rPr>
                <a:t>1</a:t>
              </a:r>
            </a:p>
          </p:txBody>
        </p:sp>
        <p:sp>
          <p:nvSpPr>
            <p:cNvPr id="110644" name="Text Box 56"/>
            <p:cNvSpPr txBox="1">
              <a:spLocks noChangeArrowheads="1"/>
            </p:cNvSpPr>
            <p:nvPr/>
          </p:nvSpPr>
          <p:spPr bwMode="auto">
            <a:xfrm>
              <a:off x="2368" y="2003"/>
              <a:ext cx="24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>
                <a:lnSpc>
                  <a:spcPct val="100000"/>
                </a:lnSpc>
                <a:buSzTx/>
              </a:pPr>
              <a:r>
                <a:rPr lang="en-US" altLang="zh-CN">
                  <a:solidFill>
                    <a:schemeClr val="tx1"/>
                  </a:solidFill>
                  <a:ea typeface="宋体" charset="0"/>
                  <a:cs typeface="宋体" charset="0"/>
                </a:rPr>
                <a:t>8</a:t>
              </a:r>
            </a:p>
          </p:txBody>
        </p:sp>
      </p:grpSp>
      <p:sp>
        <p:nvSpPr>
          <p:cNvPr id="375865" name="Text Box 57"/>
          <p:cNvSpPr txBox="1">
            <a:spLocks noChangeArrowheads="1"/>
          </p:cNvSpPr>
          <p:nvPr/>
        </p:nvSpPr>
        <p:spPr bwMode="auto">
          <a:xfrm>
            <a:off x="6156325" y="6021388"/>
            <a:ext cx="2286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>
              <a:lnSpc>
                <a:spcPct val="100000"/>
              </a:lnSpc>
              <a:buSzTx/>
            </a:pPr>
            <a:r>
              <a:rPr lang="en-US" altLang="zh-CN">
                <a:solidFill>
                  <a:schemeClr val="tx1"/>
                </a:solidFill>
                <a:ea typeface="宋体" charset="0"/>
                <a:cs typeface="宋体" charset="0"/>
              </a:rPr>
              <a:t>Min  C(T)=15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3758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3758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758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8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3758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3758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7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3758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3758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6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3758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3758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0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3758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54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6" dur="500"/>
                                        <p:tgtEl>
                                          <p:spTgt spid="3758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5814" grpId="0" animBg="1"/>
      <p:bldP spid="375815" grpId="0" animBg="1"/>
      <p:bldP spid="375816" grpId="0" animBg="1"/>
      <p:bldP spid="375817" grpId="0" animBg="1"/>
      <p:bldP spid="375818" grpId="0" animBg="1"/>
      <p:bldP spid="375829" grpId="0" autoUpdateAnimBg="0"/>
      <p:bldP spid="375830" grpId="0" autoUpdateAnimBg="0"/>
      <p:bldP spid="375831" grpId="0" autoUpdateAnimBg="0"/>
      <p:bldP spid="375832" grpId="0" autoUpdateAnimBg="0"/>
      <p:bldP spid="375833" grpId="0" autoUpdateAnimBg="0"/>
      <p:bldP spid="375865" grpId="0" autoUpdateAnimBg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78" name="Rectangle 2" descr="Large confetti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>
                <a:latin typeface="Times New Roman" charset="0"/>
                <a:ea typeface="宋体" charset="0"/>
              </a:rPr>
              <a:t>图的基本概念与模型</a:t>
            </a:r>
          </a:p>
        </p:txBody>
      </p:sp>
      <p:sp>
        <p:nvSpPr>
          <p:cNvPr id="2560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9388" y="1052513"/>
            <a:ext cx="8135937" cy="1368425"/>
          </a:xfrm>
        </p:spPr>
        <p:txBody>
          <a:bodyPr/>
          <a:lstStyle/>
          <a:p>
            <a:pPr marL="0" indent="0" eaLnBrk="1" hangingPunct="1">
              <a:lnSpc>
                <a:spcPct val="130000"/>
              </a:lnSpc>
              <a:buFontTx/>
              <a:buNone/>
            </a:pPr>
            <a:r>
              <a:rPr lang="zh-CN" altLang="en-US">
                <a:latin typeface="Times New Roman" charset="0"/>
                <a:ea typeface="华文细黑" charset="0"/>
              </a:rPr>
              <a:t>定义</a:t>
            </a:r>
            <a:r>
              <a:rPr lang="en-US" altLang="zh-CN">
                <a:latin typeface="Times New Roman" charset="0"/>
                <a:ea typeface="华文细黑" charset="0"/>
              </a:rPr>
              <a:t>: </a:t>
            </a:r>
            <a:r>
              <a:rPr lang="zh-CN" altLang="en-US">
                <a:latin typeface="Times New Roman" charset="0"/>
                <a:ea typeface="华文细黑" charset="0"/>
              </a:rPr>
              <a:t>图中的点用</a:t>
            </a:r>
            <a:r>
              <a:rPr lang="en-US" altLang="zh-CN">
                <a:latin typeface="Times New Roman" charset="0"/>
                <a:ea typeface="华文细黑" charset="0"/>
              </a:rPr>
              <a:t>v</a:t>
            </a:r>
            <a:r>
              <a:rPr lang="zh-CN" altLang="en-US">
                <a:latin typeface="Times New Roman" charset="0"/>
                <a:ea typeface="华文细黑" charset="0"/>
              </a:rPr>
              <a:t>表示，边用</a:t>
            </a:r>
            <a:r>
              <a:rPr lang="en-US" altLang="zh-CN">
                <a:latin typeface="Times New Roman" charset="0"/>
                <a:ea typeface="华文细黑" charset="0"/>
              </a:rPr>
              <a:t>e</a:t>
            </a:r>
            <a:r>
              <a:rPr lang="zh-CN" altLang="en-US">
                <a:latin typeface="Times New Roman" charset="0"/>
                <a:ea typeface="华文细黑" charset="0"/>
              </a:rPr>
              <a:t>表示。对每条边可用它所连接的点表示，记作：</a:t>
            </a:r>
            <a:r>
              <a:rPr lang="en-US" altLang="zh-CN">
                <a:latin typeface="Times New Roman" charset="0"/>
                <a:ea typeface="华文细黑" charset="0"/>
              </a:rPr>
              <a:t>e</a:t>
            </a:r>
            <a:r>
              <a:rPr lang="en-US" altLang="zh-CN" baseline="-25000">
                <a:latin typeface="Times New Roman" charset="0"/>
                <a:ea typeface="华文细黑" charset="0"/>
              </a:rPr>
              <a:t>1</a:t>
            </a:r>
            <a:r>
              <a:rPr lang="en-US" altLang="zh-CN">
                <a:latin typeface="Times New Roman" charset="0"/>
                <a:ea typeface="华文细黑" charset="0"/>
              </a:rPr>
              <a:t>=v</a:t>
            </a:r>
            <a:r>
              <a:rPr lang="en-US" altLang="zh-CN" baseline="-25000">
                <a:latin typeface="Times New Roman" charset="0"/>
                <a:ea typeface="华文细黑" charset="0"/>
              </a:rPr>
              <a:t>1</a:t>
            </a:r>
            <a:r>
              <a:rPr lang="en-US" altLang="zh-CN">
                <a:latin typeface="Times New Roman" charset="0"/>
                <a:ea typeface="华文细黑" charset="0"/>
              </a:rPr>
              <a:t>v</a:t>
            </a:r>
            <a:r>
              <a:rPr lang="en-US" altLang="zh-CN" baseline="-25000">
                <a:latin typeface="Times New Roman" charset="0"/>
                <a:ea typeface="华文细黑" charset="0"/>
              </a:rPr>
              <a:t>1</a:t>
            </a:r>
            <a:r>
              <a:rPr lang="en-US" altLang="zh-CN">
                <a:latin typeface="Times New Roman" charset="0"/>
                <a:ea typeface="华文细黑" charset="0"/>
              </a:rPr>
              <a:t>; e</a:t>
            </a:r>
            <a:r>
              <a:rPr lang="en-US" altLang="zh-CN" baseline="-25000">
                <a:latin typeface="Times New Roman" charset="0"/>
                <a:ea typeface="华文细黑" charset="0"/>
              </a:rPr>
              <a:t>2</a:t>
            </a:r>
            <a:r>
              <a:rPr lang="en-US" altLang="zh-CN">
                <a:latin typeface="Times New Roman" charset="0"/>
                <a:ea typeface="华文细黑" charset="0"/>
              </a:rPr>
              <a:t>=v</a:t>
            </a:r>
            <a:r>
              <a:rPr lang="en-US" altLang="zh-CN" baseline="-25000">
                <a:latin typeface="Times New Roman" charset="0"/>
                <a:ea typeface="华文细黑" charset="0"/>
              </a:rPr>
              <a:t>1</a:t>
            </a:r>
            <a:r>
              <a:rPr lang="en-US" altLang="zh-CN">
                <a:latin typeface="Times New Roman" charset="0"/>
                <a:ea typeface="华文细黑" charset="0"/>
              </a:rPr>
              <a:t>v</a:t>
            </a:r>
            <a:r>
              <a:rPr lang="en-US" altLang="zh-CN" baseline="-25000">
                <a:latin typeface="Times New Roman" charset="0"/>
                <a:ea typeface="华文细黑" charset="0"/>
              </a:rPr>
              <a:t>2</a:t>
            </a:r>
            <a:r>
              <a:rPr lang="en-US" altLang="zh-CN">
                <a:latin typeface="Times New Roman" charset="0"/>
                <a:ea typeface="华文细黑" charset="0"/>
              </a:rPr>
              <a:t>; </a:t>
            </a:r>
          </a:p>
        </p:txBody>
      </p:sp>
      <p:grpSp>
        <p:nvGrpSpPr>
          <p:cNvPr id="25603" name="Group 31"/>
          <p:cNvGrpSpPr>
            <a:grpSpLocks/>
          </p:cNvGrpSpPr>
          <p:nvPr/>
        </p:nvGrpSpPr>
        <p:grpSpPr bwMode="auto">
          <a:xfrm>
            <a:off x="5364163" y="1989138"/>
            <a:ext cx="2774950" cy="3529012"/>
            <a:chOff x="3276" y="1207"/>
            <a:chExt cx="1748" cy="2223"/>
          </a:xfrm>
        </p:grpSpPr>
        <p:sp>
          <p:nvSpPr>
            <p:cNvPr id="25606" name="Line 5"/>
            <p:cNvSpPr>
              <a:spLocks noChangeShapeType="1"/>
            </p:cNvSpPr>
            <p:nvPr/>
          </p:nvSpPr>
          <p:spPr bwMode="auto">
            <a:xfrm flipH="1">
              <a:off x="4784" y="2160"/>
              <a:ext cx="1" cy="109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607" name="Text Box 6"/>
            <p:cNvSpPr txBox="1">
              <a:spLocks noChangeArrowheads="1"/>
            </p:cNvSpPr>
            <p:nvPr/>
          </p:nvSpPr>
          <p:spPr bwMode="auto">
            <a:xfrm>
              <a:off x="4785" y="2031"/>
              <a:ext cx="23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SzTx/>
              </a:pPr>
              <a:r>
                <a:rPr lang="en-US" altLang="zh-CN" sz="2000" i="1">
                  <a:solidFill>
                    <a:schemeClr val="tx1"/>
                  </a:solidFill>
                  <a:ea typeface="楷体_GB2312" charset="0"/>
                  <a:cs typeface="楷体_GB2312" charset="0"/>
                </a:rPr>
                <a:t>v</a:t>
              </a:r>
              <a:r>
                <a:rPr lang="en-US" altLang="zh-CN" sz="2000" baseline="-25000">
                  <a:solidFill>
                    <a:schemeClr val="tx1"/>
                  </a:solidFill>
                  <a:ea typeface="楷体_GB2312" charset="0"/>
                  <a:cs typeface="楷体_GB2312" charset="0"/>
                </a:rPr>
                <a:t>3</a:t>
              </a:r>
            </a:p>
          </p:txBody>
        </p:sp>
        <p:sp>
          <p:nvSpPr>
            <p:cNvPr id="25608" name="Line 8"/>
            <p:cNvSpPr>
              <a:spLocks noChangeShapeType="1"/>
            </p:cNvSpPr>
            <p:nvPr/>
          </p:nvSpPr>
          <p:spPr bwMode="auto">
            <a:xfrm flipH="1">
              <a:off x="3486" y="2211"/>
              <a:ext cx="1296" cy="100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609" name="Text Box 10"/>
            <p:cNvSpPr txBox="1">
              <a:spLocks noChangeArrowheads="1"/>
            </p:cNvSpPr>
            <p:nvPr/>
          </p:nvSpPr>
          <p:spPr bwMode="auto">
            <a:xfrm>
              <a:off x="4014" y="2681"/>
              <a:ext cx="23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SzTx/>
              </a:pPr>
              <a:r>
                <a:rPr lang="en-US" altLang="zh-CN" sz="2000" i="1">
                  <a:solidFill>
                    <a:schemeClr val="tx1"/>
                  </a:solidFill>
                  <a:ea typeface="楷体_GB2312" charset="0"/>
                  <a:cs typeface="楷体_GB2312" charset="0"/>
                </a:rPr>
                <a:t>e</a:t>
              </a:r>
              <a:r>
                <a:rPr lang="en-US" altLang="zh-CN" sz="2000" baseline="-25000">
                  <a:solidFill>
                    <a:schemeClr val="tx1"/>
                  </a:solidFill>
                  <a:ea typeface="楷体_GB2312" charset="0"/>
                  <a:cs typeface="楷体_GB2312" charset="0"/>
                </a:rPr>
                <a:t>7</a:t>
              </a:r>
            </a:p>
          </p:txBody>
        </p:sp>
        <p:sp>
          <p:nvSpPr>
            <p:cNvPr id="25610" name="Text Box 12"/>
            <p:cNvSpPr txBox="1">
              <a:spLocks noChangeArrowheads="1"/>
            </p:cNvSpPr>
            <p:nvPr/>
          </p:nvSpPr>
          <p:spPr bwMode="auto">
            <a:xfrm>
              <a:off x="4059" y="1797"/>
              <a:ext cx="23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SzTx/>
              </a:pPr>
              <a:r>
                <a:rPr lang="en-US" altLang="zh-CN" sz="2000" i="1">
                  <a:solidFill>
                    <a:schemeClr val="tx1"/>
                  </a:solidFill>
                  <a:ea typeface="楷体_GB2312" charset="0"/>
                  <a:cs typeface="楷体_GB2312" charset="0"/>
                </a:rPr>
                <a:t>e</a:t>
              </a:r>
              <a:r>
                <a:rPr lang="en-US" altLang="zh-CN" sz="2000" baseline="-25000">
                  <a:solidFill>
                    <a:schemeClr val="tx1"/>
                  </a:solidFill>
                  <a:ea typeface="楷体_GB2312" charset="0"/>
                  <a:cs typeface="楷体_GB2312" charset="0"/>
                </a:rPr>
                <a:t>4</a:t>
              </a:r>
            </a:p>
          </p:txBody>
        </p:sp>
        <p:sp>
          <p:nvSpPr>
            <p:cNvPr id="25611" name="Text Box 14"/>
            <p:cNvSpPr txBox="1">
              <a:spLocks noChangeArrowheads="1"/>
            </p:cNvSpPr>
            <p:nvPr/>
          </p:nvSpPr>
          <p:spPr bwMode="auto">
            <a:xfrm>
              <a:off x="4773" y="2568"/>
              <a:ext cx="23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SzTx/>
              </a:pPr>
              <a:r>
                <a:rPr lang="en-US" altLang="zh-CN" sz="2000" i="1">
                  <a:solidFill>
                    <a:schemeClr val="tx1"/>
                  </a:solidFill>
                  <a:ea typeface="楷体_GB2312" charset="0"/>
                  <a:cs typeface="楷体_GB2312" charset="0"/>
                </a:rPr>
                <a:t>e</a:t>
              </a:r>
              <a:r>
                <a:rPr lang="en-US" altLang="zh-CN" sz="2000" baseline="-25000">
                  <a:solidFill>
                    <a:schemeClr val="tx1"/>
                  </a:solidFill>
                  <a:ea typeface="楷体_GB2312" charset="0"/>
                  <a:cs typeface="楷体_GB2312" charset="0"/>
                </a:rPr>
                <a:t>8</a:t>
              </a:r>
            </a:p>
          </p:txBody>
        </p:sp>
        <p:sp>
          <p:nvSpPr>
            <p:cNvPr id="25612" name="Oval 16"/>
            <p:cNvSpPr>
              <a:spLocks noChangeArrowheads="1"/>
            </p:cNvSpPr>
            <p:nvPr/>
          </p:nvSpPr>
          <p:spPr bwMode="auto">
            <a:xfrm>
              <a:off x="3496" y="2019"/>
              <a:ext cx="1296" cy="336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>
                <a:lnSpc>
                  <a:spcPct val="100000"/>
                </a:lnSpc>
                <a:spcBef>
                  <a:spcPct val="0"/>
                </a:spcBef>
                <a:buSzTx/>
              </a:pPr>
              <a:endParaRPr lang="zh-CN" altLang="en-US" sz="2000">
                <a:solidFill>
                  <a:schemeClr val="tx1"/>
                </a:solidFill>
                <a:ea typeface="楷体_GB2312" charset="0"/>
                <a:cs typeface="楷体_GB2312" charset="0"/>
              </a:endParaRPr>
            </a:p>
          </p:txBody>
        </p:sp>
        <p:sp>
          <p:nvSpPr>
            <p:cNvPr id="25613" name="Line 17"/>
            <p:cNvSpPr>
              <a:spLocks noChangeShapeType="1"/>
            </p:cNvSpPr>
            <p:nvPr/>
          </p:nvSpPr>
          <p:spPr bwMode="auto">
            <a:xfrm>
              <a:off x="3496" y="2163"/>
              <a:ext cx="0" cy="105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614" name="Text Box 18"/>
            <p:cNvSpPr txBox="1">
              <a:spLocks noChangeArrowheads="1"/>
            </p:cNvSpPr>
            <p:nvPr/>
          </p:nvSpPr>
          <p:spPr bwMode="auto">
            <a:xfrm>
              <a:off x="4093" y="2268"/>
              <a:ext cx="23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SzTx/>
              </a:pPr>
              <a:r>
                <a:rPr lang="en-US" altLang="zh-CN" sz="2000" i="1">
                  <a:solidFill>
                    <a:schemeClr val="tx1"/>
                  </a:solidFill>
                  <a:ea typeface="楷体_GB2312" charset="0"/>
                  <a:cs typeface="楷体_GB2312" charset="0"/>
                </a:rPr>
                <a:t>e</a:t>
              </a:r>
              <a:r>
                <a:rPr lang="en-US" altLang="zh-CN" sz="2000" baseline="-25000">
                  <a:solidFill>
                    <a:schemeClr val="tx1"/>
                  </a:solidFill>
                  <a:ea typeface="楷体_GB2312" charset="0"/>
                  <a:cs typeface="楷体_GB2312" charset="0"/>
                </a:rPr>
                <a:t>5</a:t>
              </a:r>
            </a:p>
          </p:txBody>
        </p:sp>
        <p:sp>
          <p:nvSpPr>
            <p:cNvPr id="25615" name="Text Box 19"/>
            <p:cNvSpPr txBox="1">
              <a:spLocks noChangeArrowheads="1"/>
            </p:cNvSpPr>
            <p:nvPr/>
          </p:nvSpPr>
          <p:spPr bwMode="auto">
            <a:xfrm>
              <a:off x="3486" y="2556"/>
              <a:ext cx="23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SzTx/>
              </a:pPr>
              <a:r>
                <a:rPr lang="en-US" altLang="zh-CN" sz="2000" i="1">
                  <a:solidFill>
                    <a:schemeClr val="tx1"/>
                  </a:solidFill>
                  <a:ea typeface="楷体_GB2312" charset="0"/>
                  <a:cs typeface="楷体_GB2312" charset="0"/>
                </a:rPr>
                <a:t>e</a:t>
              </a:r>
              <a:r>
                <a:rPr lang="en-US" altLang="zh-CN" sz="2000" baseline="-25000">
                  <a:solidFill>
                    <a:schemeClr val="tx1"/>
                  </a:solidFill>
                  <a:ea typeface="楷体_GB2312" charset="0"/>
                  <a:cs typeface="楷体_GB2312" charset="0"/>
                </a:rPr>
                <a:t>6</a:t>
              </a:r>
            </a:p>
          </p:txBody>
        </p:sp>
        <p:sp>
          <p:nvSpPr>
            <p:cNvPr id="25616" name="Oval 21"/>
            <p:cNvSpPr>
              <a:spLocks noChangeArrowheads="1"/>
            </p:cNvSpPr>
            <p:nvPr/>
          </p:nvSpPr>
          <p:spPr bwMode="auto">
            <a:xfrm>
              <a:off x="4024" y="1443"/>
              <a:ext cx="384" cy="24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5617" name="Line 22"/>
            <p:cNvSpPr>
              <a:spLocks noChangeShapeType="1"/>
            </p:cNvSpPr>
            <p:nvPr/>
          </p:nvSpPr>
          <p:spPr bwMode="auto">
            <a:xfrm flipH="1">
              <a:off x="3496" y="1683"/>
              <a:ext cx="720" cy="48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618" name="Line 23"/>
            <p:cNvSpPr>
              <a:spLocks noChangeShapeType="1"/>
            </p:cNvSpPr>
            <p:nvPr/>
          </p:nvSpPr>
          <p:spPr bwMode="auto">
            <a:xfrm>
              <a:off x="4216" y="1683"/>
              <a:ext cx="576" cy="48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619" name="Text Box 24"/>
            <p:cNvSpPr txBox="1">
              <a:spLocks noChangeArrowheads="1"/>
            </p:cNvSpPr>
            <p:nvPr/>
          </p:nvSpPr>
          <p:spPr bwMode="auto">
            <a:xfrm>
              <a:off x="4150" y="1207"/>
              <a:ext cx="23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SzTx/>
              </a:pPr>
              <a:r>
                <a:rPr lang="en-US" altLang="zh-CN" sz="2000" i="1">
                  <a:solidFill>
                    <a:schemeClr val="tx1"/>
                  </a:solidFill>
                  <a:ea typeface="楷体_GB2312" charset="0"/>
                  <a:cs typeface="楷体_GB2312" charset="0"/>
                </a:rPr>
                <a:t>e</a:t>
              </a:r>
              <a:r>
                <a:rPr lang="en-US" altLang="zh-CN" sz="2000" baseline="-25000">
                  <a:solidFill>
                    <a:schemeClr val="tx1"/>
                  </a:solidFill>
                  <a:ea typeface="楷体_GB2312" charset="0"/>
                  <a:cs typeface="楷体_GB2312" charset="0"/>
                </a:rPr>
                <a:t>1</a:t>
              </a:r>
              <a:endParaRPr lang="en-US" altLang="zh-CN" sz="2000">
                <a:solidFill>
                  <a:schemeClr val="tx1"/>
                </a:solidFill>
                <a:ea typeface="楷体_GB2312" charset="0"/>
                <a:cs typeface="楷体_GB2312" charset="0"/>
              </a:endParaRPr>
            </a:p>
          </p:txBody>
        </p:sp>
        <p:sp>
          <p:nvSpPr>
            <p:cNvPr id="25620" name="Text Box 25"/>
            <p:cNvSpPr txBox="1">
              <a:spLocks noChangeArrowheads="1"/>
            </p:cNvSpPr>
            <p:nvPr/>
          </p:nvSpPr>
          <p:spPr bwMode="auto">
            <a:xfrm>
              <a:off x="3696" y="1683"/>
              <a:ext cx="23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SzTx/>
              </a:pPr>
              <a:r>
                <a:rPr lang="en-US" altLang="zh-CN" sz="2000" i="1">
                  <a:solidFill>
                    <a:schemeClr val="tx1"/>
                  </a:solidFill>
                  <a:ea typeface="楷体_GB2312" charset="0"/>
                  <a:cs typeface="楷体_GB2312" charset="0"/>
                </a:rPr>
                <a:t>e</a:t>
              </a:r>
              <a:r>
                <a:rPr lang="en-US" altLang="zh-CN" sz="2000" baseline="-25000">
                  <a:solidFill>
                    <a:schemeClr val="tx1"/>
                  </a:solidFill>
                  <a:ea typeface="楷体_GB2312" charset="0"/>
                  <a:cs typeface="楷体_GB2312" charset="0"/>
                </a:rPr>
                <a:t>2</a:t>
              </a:r>
            </a:p>
          </p:txBody>
        </p:sp>
        <p:sp>
          <p:nvSpPr>
            <p:cNvPr id="25621" name="Text Box 26"/>
            <p:cNvSpPr txBox="1">
              <a:spLocks noChangeArrowheads="1"/>
            </p:cNvSpPr>
            <p:nvPr/>
          </p:nvSpPr>
          <p:spPr bwMode="auto">
            <a:xfrm>
              <a:off x="4422" y="1706"/>
              <a:ext cx="23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SzTx/>
              </a:pPr>
              <a:r>
                <a:rPr lang="en-US" altLang="zh-CN" sz="2000" i="1">
                  <a:solidFill>
                    <a:schemeClr val="tx1"/>
                  </a:solidFill>
                  <a:ea typeface="楷体_GB2312" charset="0"/>
                  <a:cs typeface="楷体_GB2312" charset="0"/>
                </a:rPr>
                <a:t>e</a:t>
              </a:r>
              <a:r>
                <a:rPr lang="en-US" altLang="zh-CN" sz="2000" baseline="-25000">
                  <a:solidFill>
                    <a:schemeClr val="tx1"/>
                  </a:solidFill>
                  <a:ea typeface="楷体_GB2312" charset="0"/>
                  <a:cs typeface="楷体_GB2312" charset="0"/>
                </a:rPr>
                <a:t>3</a:t>
              </a:r>
            </a:p>
          </p:txBody>
        </p:sp>
        <p:sp>
          <p:nvSpPr>
            <p:cNvPr id="25622" name="Text Box 27"/>
            <p:cNvSpPr txBox="1">
              <a:spLocks noChangeArrowheads="1"/>
            </p:cNvSpPr>
            <p:nvPr/>
          </p:nvSpPr>
          <p:spPr bwMode="auto">
            <a:xfrm>
              <a:off x="4286" y="1570"/>
              <a:ext cx="23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SzTx/>
              </a:pPr>
              <a:r>
                <a:rPr lang="en-US" altLang="zh-CN" sz="2000" i="1">
                  <a:solidFill>
                    <a:schemeClr val="tx1"/>
                  </a:solidFill>
                  <a:ea typeface="楷体_GB2312" charset="0"/>
                  <a:cs typeface="楷体_GB2312" charset="0"/>
                </a:rPr>
                <a:t>v</a:t>
              </a:r>
              <a:r>
                <a:rPr lang="en-US" altLang="zh-CN" sz="2000" baseline="-25000">
                  <a:solidFill>
                    <a:schemeClr val="tx1"/>
                  </a:solidFill>
                  <a:ea typeface="楷体_GB2312" charset="0"/>
                  <a:cs typeface="楷体_GB2312" charset="0"/>
                </a:rPr>
                <a:t>1</a:t>
              </a:r>
              <a:endParaRPr lang="en-US" altLang="zh-CN" sz="2000">
                <a:solidFill>
                  <a:schemeClr val="tx1"/>
                </a:solidFill>
                <a:ea typeface="楷体_GB2312" charset="0"/>
                <a:cs typeface="楷体_GB2312" charset="0"/>
              </a:endParaRPr>
            </a:p>
          </p:txBody>
        </p:sp>
        <p:sp>
          <p:nvSpPr>
            <p:cNvPr id="25623" name="Text Box 28"/>
            <p:cNvSpPr txBox="1">
              <a:spLocks noChangeArrowheads="1"/>
            </p:cNvSpPr>
            <p:nvPr/>
          </p:nvSpPr>
          <p:spPr bwMode="auto">
            <a:xfrm>
              <a:off x="3276" y="2024"/>
              <a:ext cx="23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SzTx/>
              </a:pPr>
              <a:r>
                <a:rPr lang="en-US" altLang="zh-CN" sz="2000" i="1">
                  <a:solidFill>
                    <a:schemeClr val="tx1"/>
                  </a:solidFill>
                  <a:ea typeface="楷体_GB2312" charset="0"/>
                  <a:cs typeface="楷体_GB2312" charset="0"/>
                </a:rPr>
                <a:t>v</a:t>
              </a:r>
              <a:r>
                <a:rPr lang="en-US" altLang="zh-CN" sz="2000" baseline="-25000">
                  <a:solidFill>
                    <a:schemeClr val="tx1"/>
                  </a:solidFill>
                  <a:ea typeface="楷体_GB2312" charset="0"/>
                  <a:cs typeface="楷体_GB2312" charset="0"/>
                </a:rPr>
                <a:t>2</a:t>
              </a:r>
            </a:p>
          </p:txBody>
        </p:sp>
        <p:sp>
          <p:nvSpPr>
            <p:cNvPr id="25624" name="Text Box 29"/>
            <p:cNvSpPr txBox="1">
              <a:spLocks noChangeArrowheads="1"/>
            </p:cNvSpPr>
            <p:nvPr/>
          </p:nvSpPr>
          <p:spPr bwMode="auto">
            <a:xfrm>
              <a:off x="3380" y="3180"/>
              <a:ext cx="23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SzTx/>
              </a:pPr>
              <a:r>
                <a:rPr lang="en-US" altLang="zh-CN" sz="2000" i="1">
                  <a:solidFill>
                    <a:schemeClr val="tx1"/>
                  </a:solidFill>
                  <a:ea typeface="楷体_GB2312" charset="0"/>
                  <a:cs typeface="楷体_GB2312" charset="0"/>
                </a:rPr>
                <a:t>v</a:t>
              </a:r>
              <a:r>
                <a:rPr lang="en-US" altLang="zh-CN" sz="2000" baseline="-25000">
                  <a:solidFill>
                    <a:schemeClr val="tx1"/>
                  </a:solidFill>
                  <a:ea typeface="楷体_GB2312" charset="0"/>
                  <a:cs typeface="楷体_GB2312" charset="0"/>
                </a:rPr>
                <a:t>4</a:t>
              </a:r>
            </a:p>
          </p:txBody>
        </p:sp>
        <p:sp>
          <p:nvSpPr>
            <p:cNvPr id="25625" name="Text Box 30"/>
            <p:cNvSpPr txBox="1">
              <a:spLocks noChangeArrowheads="1"/>
            </p:cNvSpPr>
            <p:nvPr/>
          </p:nvSpPr>
          <p:spPr bwMode="auto">
            <a:xfrm>
              <a:off x="4773" y="3180"/>
              <a:ext cx="23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SzTx/>
              </a:pPr>
              <a:r>
                <a:rPr lang="en-US" altLang="zh-CN" sz="2000" i="1">
                  <a:solidFill>
                    <a:schemeClr val="tx1"/>
                  </a:solidFill>
                  <a:ea typeface="楷体_GB2312" charset="0"/>
                  <a:cs typeface="楷体_GB2312" charset="0"/>
                </a:rPr>
                <a:t>v</a:t>
              </a:r>
              <a:r>
                <a:rPr lang="en-US" altLang="zh-CN" sz="2000" baseline="-25000">
                  <a:solidFill>
                    <a:schemeClr val="tx1"/>
                  </a:solidFill>
                  <a:ea typeface="楷体_GB2312" charset="0"/>
                  <a:cs typeface="楷体_GB2312" charset="0"/>
                </a:rPr>
                <a:t>5</a:t>
              </a:r>
            </a:p>
          </p:txBody>
        </p:sp>
      </p:grpSp>
      <p:sp>
        <p:nvSpPr>
          <p:cNvPr id="25604" name="Text Box 32"/>
          <p:cNvSpPr txBox="1">
            <a:spLocks noChangeArrowheads="1"/>
          </p:cNvSpPr>
          <p:nvPr/>
        </p:nvSpPr>
        <p:spPr bwMode="auto">
          <a:xfrm>
            <a:off x="323850" y="2322513"/>
            <a:ext cx="3024188" cy="530225"/>
          </a:xfrm>
          <a:prstGeom prst="rect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>
              <a:buFontTx/>
              <a:buBlip>
                <a:blip r:embed="rId3"/>
              </a:buBlip>
            </a:pPr>
            <a:r>
              <a:rPr lang="en-US" altLang="zh-CN">
                <a:solidFill>
                  <a:srgbClr val="FFFF00"/>
                </a:solidFill>
              </a:rPr>
              <a:t> </a:t>
            </a:r>
            <a:r>
              <a:rPr lang="zh-CN" altLang="en-US">
                <a:solidFill>
                  <a:srgbClr val="FFFF00"/>
                </a:solidFill>
              </a:rPr>
              <a:t>端点</a:t>
            </a:r>
            <a:r>
              <a:rPr lang="en-US" altLang="zh-CN">
                <a:solidFill>
                  <a:srgbClr val="FFFF00"/>
                </a:solidFill>
              </a:rPr>
              <a:t>,</a:t>
            </a:r>
            <a:r>
              <a:rPr lang="zh-CN" altLang="en-US">
                <a:solidFill>
                  <a:srgbClr val="FFFF00"/>
                </a:solidFill>
              </a:rPr>
              <a:t>关联边</a:t>
            </a:r>
            <a:r>
              <a:rPr lang="en-US" altLang="zh-CN">
                <a:solidFill>
                  <a:srgbClr val="FFFF00"/>
                </a:solidFill>
              </a:rPr>
              <a:t>,</a:t>
            </a:r>
            <a:r>
              <a:rPr lang="zh-CN" altLang="en-US">
                <a:solidFill>
                  <a:srgbClr val="FFFF00"/>
                </a:solidFill>
              </a:rPr>
              <a:t>相邻</a:t>
            </a:r>
          </a:p>
        </p:txBody>
      </p:sp>
      <p:sp>
        <p:nvSpPr>
          <p:cNvPr id="25605" name="Text Box 33"/>
          <p:cNvSpPr txBox="1">
            <a:spLocks noChangeArrowheads="1"/>
          </p:cNvSpPr>
          <p:nvPr/>
        </p:nvSpPr>
        <p:spPr bwMode="auto">
          <a:xfrm>
            <a:off x="250825" y="2955925"/>
            <a:ext cx="4895850" cy="2560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>
              <a:lnSpc>
                <a:spcPct val="135000"/>
              </a:lnSpc>
            </a:pPr>
            <a:r>
              <a:rPr lang="zh-CN" altLang="en-US">
                <a:solidFill>
                  <a:srgbClr val="000000"/>
                </a:solidFill>
              </a:rPr>
              <a:t>若有边</a:t>
            </a:r>
            <a:r>
              <a:rPr lang="en-US" altLang="zh-CN" i="1">
                <a:solidFill>
                  <a:srgbClr val="000000"/>
                </a:solidFill>
              </a:rPr>
              <a:t>e</a:t>
            </a:r>
            <a:r>
              <a:rPr lang="zh-CN" altLang="en-US">
                <a:solidFill>
                  <a:srgbClr val="000000"/>
                </a:solidFill>
              </a:rPr>
              <a:t>可表示为</a:t>
            </a:r>
            <a:r>
              <a:rPr lang="en-US" altLang="zh-CN" i="1">
                <a:solidFill>
                  <a:srgbClr val="000000"/>
                </a:solidFill>
              </a:rPr>
              <a:t>e</a:t>
            </a:r>
            <a:r>
              <a:rPr lang="en-US" altLang="zh-CN">
                <a:solidFill>
                  <a:srgbClr val="000000"/>
                </a:solidFill>
              </a:rPr>
              <a:t>=</a:t>
            </a:r>
            <a:r>
              <a:rPr lang="en-US" altLang="zh-CN" i="1">
                <a:solidFill>
                  <a:srgbClr val="000000"/>
                </a:solidFill>
              </a:rPr>
              <a:t>v</a:t>
            </a:r>
            <a:r>
              <a:rPr lang="en-US" altLang="zh-CN" i="1" baseline="-30000">
                <a:solidFill>
                  <a:srgbClr val="000000"/>
                </a:solidFill>
              </a:rPr>
              <a:t>i</a:t>
            </a:r>
            <a:r>
              <a:rPr lang="en-US" altLang="zh-CN" i="1">
                <a:solidFill>
                  <a:srgbClr val="000000"/>
                </a:solidFill>
              </a:rPr>
              <a:t>v</a:t>
            </a:r>
            <a:r>
              <a:rPr lang="en-US" altLang="zh-CN" i="1" baseline="-30000">
                <a:solidFill>
                  <a:srgbClr val="000000"/>
                </a:solidFill>
              </a:rPr>
              <a:t>j</a:t>
            </a:r>
            <a:r>
              <a:rPr lang="zh-CN" altLang="en-US">
                <a:solidFill>
                  <a:srgbClr val="000000"/>
                </a:solidFill>
              </a:rPr>
              <a:t>，称</a:t>
            </a:r>
            <a:r>
              <a:rPr lang="en-US" altLang="zh-CN" i="1">
                <a:solidFill>
                  <a:srgbClr val="000000"/>
                </a:solidFill>
              </a:rPr>
              <a:t>v</a:t>
            </a:r>
            <a:r>
              <a:rPr lang="en-US" altLang="zh-CN" i="1" baseline="-30000">
                <a:solidFill>
                  <a:srgbClr val="000000"/>
                </a:solidFill>
              </a:rPr>
              <a:t>i</a:t>
            </a:r>
            <a:r>
              <a:rPr lang="zh-CN" altLang="en-US">
                <a:solidFill>
                  <a:srgbClr val="000000"/>
                </a:solidFill>
              </a:rPr>
              <a:t>和</a:t>
            </a:r>
            <a:r>
              <a:rPr lang="en-US" altLang="zh-CN" i="1">
                <a:solidFill>
                  <a:srgbClr val="000000"/>
                </a:solidFill>
              </a:rPr>
              <a:t>v</a:t>
            </a:r>
            <a:r>
              <a:rPr lang="en-US" altLang="zh-CN" i="1" baseline="-30000">
                <a:solidFill>
                  <a:srgbClr val="000000"/>
                </a:solidFill>
              </a:rPr>
              <a:t>j</a:t>
            </a:r>
            <a:r>
              <a:rPr lang="zh-CN" altLang="en-US">
                <a:solidFill>
                  <a:srgbClr val="000000"/>
                </a:solidFill>
              </a:rPr>
              <a:t>是边</a:t>
            </a:r>
            <a:r>
              <a:rPr lang="en-US" altLang="zh-CN" i="1">
                <a:solidFill>
                  <a:srgbClr val="000000"/>
                </a:solidFill>
              </a:rPr>
              <a:t>e</a:t>
            </a:r>
            <a:r>
              <a:rPr lang="zh-CN" altLang="en-US">
                <a:solidFill>
                  <a:srgbClr val="000000"/>
                </a:solidFill>
              </a:rPr>
              <a:t>的</a:t>
            </a:r>
            <a:r>
              <a:rPr lang="zh-CN" altLang="en-US">
                <a:solidFill>
                  <a:srgbClr val="A50021"/>
                </a:solidFill>
              </a:rPr>
              <a:t>端点</a:t>
            </a:r>
            <a:r>
              <a:rPr lang="zh-CN" altLang="en-US">
                <a:solidFill>
                  <a:srgbClr val="000000"/>
                </a:solidFill>
              </a:rPr>
              <a:t>，反之称边</a:t>
            </a:r>
            <a:r>
              <a:rPr lang="en-US" altLang="zh-CN" i="1">
                <a:solidFill>
                  <a:srgbClr val="000000"/>
                </a:solidFill>
              </a:rPr>
              <a:t>e</a:t>
            </a:r>
            <a:r>
              <a:rPr lang="zh-CN" altLang="en-US">
                <a:solidFill>
                  <a:srgbClr val="000000"/>
                </a:solidFill>
              </a:rPr>
              <a:t>为点</a:t>
            </a:r>
            <a:r>
              <a:rPr lang="en-US" altLang="zh-CN" i="1">
                <a:solidFill>
                  <a:srgbClr val="000000"/>
                </a:solidFill>
              </a:rPr>
              <a:t>v</a:t>
            </a:r>
            <a:r>
              <a:rPr lang="en-US" altLang="zh-CN" i="1" baseline="-30000">
                <a:solidFill>
                  <a:srgbClr val="000000"/>
                </a:solidFill>
              </a:rPr>
              <a:t>i</a:t>
            </a:r>
            <a:r>
              <a:rPr lang="zh-CN" altLang="en-US">
                <a:solidFill>
                  <a:srgbClr val="000000"/>
                </a:solidFill>
              </a:rPr>
              <a:t>或</a:t>
            </a:r>
            <a:r>
              <a:rPr lang="en-US" altLang="zh-CN" i="1">
                <a:solidFill>
                  <a:srgbClr val="000000"/>
                </a:solidFill>
              </a:rPr>
              <a:t>v</a:t>
            </a:r>
            <a:r>
              <a:rPr lang="en-US" altLang="zh-CN" i="1" baseline="-30000">
                <a:solidFill>
                  <a:srgbClr val="000000"/>
                </a:solidFill>
              </a:rPr>
              <a:t>j</a:t>
            </a:r>
            <a:r>
              <a:rPr lang="zh-CN" altLang="en-US">
                <a:solidFill>
                  <a:srgbClr val="000000"/>
                </a:solidFill>
              </a:rPr>
              <a:t>的</a:t>
            </a:r>
            <a:r>
              <a:rPr lang="zh-CN" altLang="en-US">
                <a:solidFill>
                  <a:srgbClr val="A50021"/>
                </a:solidFill>
              </a:rPr>
              <a:t>关联边</a:t>
            </a:r>
            <a:r>
              <a:rPr lang="zh-CN" altLang="en-US">
                <a:solidFill>
                  <a:srgbClr val="000000"/>
                </a:solidFill>
              </a:rPr>
              <a:t>。若点</a:t>
            </a:r>
            <a:r>
              <a:rPr lang="en-US" altLang="zh-CN" i="1">
                <a:solidFill>
                  <a:srgbClr val="000000"/>
                </a:solidFill>
              </a:rPr>
              <a:t>v</a:t>
            </a:r>
            <a:r>
              <a:rPr lang="en-US" altLang="zh-CN" i="1" baseline="-30000">
                <a:solidFill>
                  <a:srgbClr val="000000"/>
                </a:solidFill>
              </a:rPr>
              <a:t>i</a:t>
            </a:r>
            <a:r>
              <a:rPr lang="zh-CN" altLang="en-US">
                <a:solidFill>
                  <a:srgbClr val="000000"/>
                </a:solidFill>
              </a:rPr>
              <a:t>、</a:t>
            </a:r>
            <a:r>
              <a:rPr lang="en-US" altLang="zh-CN" i="1">
                <a:solidFill>
                  <a:srgbClr val="000000"/>
                </a:solidFill>
              </a:rPr>
              <a:t>v</a:t>
            </a:r>
            <a:r>
              <a:rPr lang="en-US" altLang="zh-CN" i="1" baseline="-30000">
                <a:solidFill>
                  <a:srgbClr val="000000"/>
                </a:solidFill>
              </a:rPr>
              <a:t>j</a:t>
            </a:r>
            <a:r>
              <a:rPr lang="zh-CN" altLang="en-US">
                <a:solidFill>
                  <a:srgbClr val="000000"/>
                </a:solidFill>
              </a:rPr>
              <a:t>与同一条边关联，称点</a:t>
            </a:r>
            <a:r>
              <a:rPr lang="en-US" altLang="zh-CN" i="1">
                <a:solidFill>
                  <a:srgbClr val="000000"/>
                </a:solidFill>
              </a:rPr>
              <a:t>v</a:t>
            </a:r>
            <a:r>
              <a:rPr lang="en-US" altLang="zh-CN" i="1" baseline="-30000">
                <a:solidFill>
                  <a:srgbClr val="000000"/>
                </a:solidFill>
              </a:rPr>
              <a:t>i</a:t>
            </a:r>
            <a:r>
              <a:rPr lang="zh-CN" altLang="en-US">
                <a:solidFill>
                  <a:srgbClr val="000000"/>
                </a:solidFill>
              </a:rPr>
              <a:t>和</a:t>
            </a:r>
            <a:r>
              <a:rPr lang="en-US" altLang="zh-CN" i="1">
                <a:solidFill>
                  <a:srgbClr val="000000"/>
                </a:solidFill>
              </a:rPr>
              <a:t>v</a:t>
            </a:r>
            <a:r>
              <a:rPr lang="en-US" altLang="zh-CN" i="1" baseline="-30000">
                <a:solidFill>
                  <a:srgbClr val="000000"/>
                </a:solidFill>
              </a:rPr>
              <a:t>j</a:t>
            </a:r>
            <a:r>
              <a:rPr lang="zh-CN" altLang="en-US">
                <a:solidFill>
                  <a:srgbClr val="000000"/>
                </a:solidFill>
              </a:rPr>
              <a:t>相邻；若边</a:t>
            </a:r>
            <a:r>
              <a:rPr lang="en-US" altLang="zh-CN" i="1">
                <a:solidFill>
                  <a:srgbClr val="000000"/>
                </a:solidFill>
              </a:rPr>
              <a:t>e</a:t>
            </a:r>
            <a:r>
              <a:rPr lang="en-US" altLang="zh-CN" i="1" baseline="-30000">
                <a:solidFill>
                  <a:srgbClr val="000000"/>
                </a:solidFill>
              </a:rPr>
              <a:t>i</a:t>
            </a:r>
            <a:r>
              <a:rPr lang="zh-CN" altLang="en-US">
                <a:solidFill>
                  <a:srgbClr val="000000"/>
                </a:solidFill>
              </a:rPr>
              <a:t>和</a:t>
            </a:r>
            <a:r>
              <a:rPr lang="en-US" altLang="zh-CN" i="1">
                <a:solidFill>
                  <a:srgbClr val="000000"/>
                </a:solidFill>
              </a:rPr>
              <a:t>e</a:t>
            </a:r>
            <a:r>
              <a:rPr lang="en-US" altLang="zh-CN" i="1" baseline="-30000">
                <a:solidFill>
                  <a:srgbClr val="000000"/>
                </a:solidFill>
              </a:rPr>
              <a:t>j</a:t>
            </a:r>
            <a:r>
              <a:rPr lang="zh-CN" altLang="en-US">
                <a:solidFill>
                  <a:srgbClr val="000000"/>
                </a:solidFill>
              </a:rPr>
              <a:t>具有公共的端点，称边</a:t>
            </a:r>
            <a:r>
              <a:rPr lang="en-US" altLang="zh-CN" i="1">
                <a:solidFill>
                  <a:srgbClr val="000000"/>
                </a:solidFill>
              </a:rPr>
              <a:t>e</a:t>
            </a:r>
            <a:r>
              <a:rPr lang="en-US" altLang="zh-CN" i="1" baseline="-30000">
                <a:solidFill>
                  <a:srgbClr val="000000"/>
                </a:solidFill>
              </a:rPr>
              <a:t>i</a:t>
            </a:r>
            <a:r>
              <a:rPr lang="zh-CN" altLang="en-US">
                <a:solidFill>
                  <a:srgbClr val="000000"/>
                </a:solidFill>
              </a:rPr>
              <a:t>和</a:t>
            </a:r>
            <a:r>
              <a:rPr lang="en-US" altLang="zh-CN" i="1">
                <a:solidFill>
                  <a:srgbClr val="000000"/>
                </a:solidFill>
              </a:rPr>
              <a:t>e</a:t>
            </a:r>
            <a:r>
              <a:rPr lang="en-US" altLang="zh-CN" i="1" baseline="-30000">
                <a:solidFill>
                  <a:srgbClr val="000000"/>
                </a:solidFill>
              </a:rPr>
              <a:t>j</a:t>
            </a:r>
            <a:r>
              <a:rPr lang="zh-CN" altLang="en-US">
                <a:solidFill>
                  <a:srgbClr val="A50021"/>
                </a:solidFill>
              </a:rPr>
              <a:t>相邻</a:t>
            </a:r>
            <a:r>
              <a:rPr lang="zh-CN" altLang="en-US">
                <a:solidFill>
                  <a:srgbClr val="000000"/>
                </a:solidFill>
              </a:rPr>
              <a:t>。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722" name="Rectangle 2" descr="Large confetti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>
                <a:latin typeface="Times New Roman" charset="0"/>
                <a:ea typeface="宋体" charset="0"/>
              </a:rPr>
              <a:t>树与图的最小树</a:t>
            </a:r>
          </a:p>
        </p:txBody>
      </p:sp>
      <p:grpSp>
        <p:nvGrpSpPr>
          <p:cNvPr id="111618" name="Group 44"/>
          <p:cNvGrpSpPr>
            <a:grpSpLocks/>
          </p:cNvGrpSpPr>
          <p:nvPr/>
        </p:nvGrpSpPr>
        <p:grpSpPr bwMode="auto">
          <a:xfrm>
            <a:off x="1879600" y="1989138"/>
            <a:ext cx="5284788" cy="3919537"/>
            <a:chOff x="1183" y="1146"/>
            <a:chExt cx="3329" cy="2469"/>
          </a:xfrm>
        </p:grpSpPr>
        <p:sp>
          <p:nvSpPr>
            <p:cNvPr id="111621" name="Oval 4"/>
            <p:cNvSpPr>
              <a:spLocks noChangeArrowheads="1"/>
            </p:cNvSpPr>
            <p:nvPr/>
          </p:nvSpPr>
          <p:spPr bwMode="auto">
            <a:xfrm>
              <a:off x="2832" y="2367"/>
              <a:ext cx="96" cy="9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1622" name="Oval 5"/>
            <p:cNvSpPr>
              <a:spLocks noChangeArrowheads="1"/>
            </p:cNvSpPr>
            <p:nvPr/>
          </p:nvSpPr>
          <p:spPr bwMode="auto">
            <a:xfrm>
              <a:off x="3504" y="3327"/>
              <a:ext cx="96" cy="9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1623" name="Oval 6"/>
            <p:cNvSpPr>
              <a:spLocks noChangeArrowheads="1"/>
            </p:cNvSpPr>
            <p:nvPr/>
          </p:nvSpPr>
          <p:spPr bwMode="auto">
            <a:xfrm>
              <a:off x="2112" y="3279"/>
              <a:ext cx="96" cy="9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1624" name="Oval 7"/>
            <p:cNvSpPr>
              <a:spLocks noChangeArrowheads="1"/>
            </p:cNvSpPr>
            <p:nvPr/>
          </p:nvSpPr>
          <p:spPr bwMode="auto">
            <a:xfrm>
              <a:off x="3504" y="1407"/>
              <a:ext cx="96" cy="9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1625" name="Oval 8"/>
            <p:cNvSpPr>
              <a:spLocks noChangeArrowheads="1"/>
            </p:cNvSpPr>
            <p:nvPr/>
          </p:nvSpPr>
          <p:spPr bwMode="auto">
            <a:xfrm>
              <a:off x="4080" y="2367"/>
              <a:ext cx="96" cy="9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1626" name="Oval 9"/>
            <p:cNvSpPr>
              <a:spLocks noChangeArrowheads="1"/>
            </p:cNvSpPr>
            <p:nvPr/>
          </p:nvSpPr>
          <p:spPr bwMode="auto">
            <a:xfrm>
              <a:off x="1536" y="2319"/>
              <a:ext cx="96" cy="9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1627" name="Oval 10"/>
            <p:cNvSpPr>
              <a:spLocks noChangeArrowheads="1"/>
            </p:cNvSpPr>
            <p:nvPr/>
          </p:nvSpPr>
          <p:spPr bwMode="auto">
            <a:xfrm>
              <a:off x="2208" y="1407"/>
              <a:ext cx="96" cy="9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1628" name="Line 11"/>
            <p:cNvSpPr>
              <a:spLocks noChangeShapeType="1"/>
            </p:cNvSpPr>
            <p:nvPr/>
          </p:nvSpPr>
          <p:spPr bwMode="auto">
            <a:xfrm>
              <a:off x="2256" y="1455"/>
              <a:ext cx="1248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1629" name="Line 12"/>
            <p:cNvSpPr>
              <a:spLocks noChangeShapeType="1"/>
            </p:cNvSpPr>
            <p:nvPr/>
          </p:nvSpPr>
          <p:spPr bwMode="auto">
            <a:xfrm flipH="1">
              <a:off x="1584" y="1455"/>
              <a:ext cx="624" cy="912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1630" name="Line 13"/>
            <p:cNvSpPr>
              <a:spLocks noChangeShapeType="1"/>
            </p:cNvSpPr>
            <p:nvPr/>
          </p:nvSpPr>
          <p:spPr bwMode="auto">
            <a:xfrm>
              <a:off x="3552" y="1455"/>
              <a:ext cx="576" cy="96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1631" name="Line 14"/>
            <p:cNvSpPr>
              <a:spLocks noChangeShapeType="1"/>
            </p:cNvSpPr>
            <p:nvPr/>
          </p:nvSpPr>
          <p:spPr bwMode="auto">
            <a:xfrm>
              <a:off x="2256" y="1503"/>
              <a:ext cx="624" cy="912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1632" name="Line 15"/>
            <p:cNvSpPr>
              <a:spLocks noChangeShapeType="1"/>
            </p:cNvSpPr>
            <p:nvPr/>
          </p:nvSpPr>
          <p:spPr bwMode="auto">
            <a:xfrm flipH="1">
              <a:off x="2928" y="1455"/>
              <a:ext cx="624" cy="912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1633" name="Line 16"/>
            <p:cNvSpPr>
              <a:spLocks noChangeShapeType="1"/>
            </p:cNvSpPr>
            <p:nvPr/>
          </p:nvSpPr>
          <p:spPr bwMode="auto">
            <a:xfrm>
              <a:off x="1584" y="2415"/>
              <a:ext cx="1248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1634" name="Line 17"/>
            <p:cNvSpPr>
              <a:spLocks noChangeShapeType="1"/>
            </p:cNvSpPr>
            <p:nvPr/>
          </p:nvSpPr>
          <p:spPr bwMode="auto">
            <a:xfrm>
              <a:off x="2928" y="2415"/>
              <a:ext cx="1152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1635" name="Line 18"/>
            <p:cNvSpPr>
              <a:spLocks noChangeShapeType="1"/>
            </p:cNvSpPr>
            <p:nvPr/>
          </p:nvSpPr>
          <p:spPr bwMode="auto">
            <a:xfrm>
              <a:off x="1584" y="2415"/>
              <a:ext cx="576" cy="912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1636" name="Line 19"/>
            <p:cNvSpPr>
              <a:spLocks noChangeShapeType="1"/>
            </p:cNvSpPr>
            <p:nvPr/>
          </p:nvSpPr>
          <p:spPr bwMode="auto">
            <a:xfrm flipH="1">
              <a:off x="2160" y="2463"/>
              <a:ext cx="720" cy="864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1637" name="Line 20"/>
            <p:cNvSpPr>
              <a:spLocks noChangeShapeType="1"/>
            </p:cNvSpPr>
            <p:nvPr/>
          </p:nvSpPr>
          <p:spPr bwMode="auto">
            <a:xfrm>
              <a:off x="2880" y="2415"/>
              <a:ext cx="672" cy="96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1638" name="Line 21"/>
            <p:cNvSpPr>
              <a:spLocks noChangeShapeType="1"/>
            </p:cNvSpPr>
            <p:nvPr/>
          </p:nvSpPr>
          <p:spPr bwMode="auto">
            <a:xfrm>
              <a:off x="2160" y="3375"/>
              <a:ext cx="1344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1639" name="Line 22"/>
            <p:cNvSpPr>
              <a:spLocks noChangeShapeType="1"/>
            </p:cNvSpPr>
            <p:nvPr/>
          </p:nvSpPr>
          <p:spPr bwMode="auto">
            <a:xfrm flipH="1">
              <a:off x="3552" y="2415"/>
              <a:ext cx="576" cy="96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14743" name="Text Box 23"/>
            <p:cNvSpPr txBox="1">
              <a:spLocks noChangeArrowheads="1"/>
            </p:cNvSpPr>
            <p:nvPr/>
          </p:nvSpPr>
          <p:spPr bwMode="auto">
            <a:xfrm>
              <a:off x="1872" y="1167"/>
              <a:ext cx="336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>
              <a:lvl1pPr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SzTx/>
                <a:defRPr/>
              </a:pPr>
              <a:r>
                <a:rPr lang="en-US" altLang="zh-CN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ea typeface="宋体" charset="0"/>
                  <a:cs typeface="宋体" charset="0"/>
                </a:rPr>
                <a:t>v1</a:t>
              </a:r>
              <a:endParaRPr lang="en-US" altLang="zh-CN" b="0" smtClean="0">
                <a:solidFill>
                  <a:schemeClr val="tx1"/>
                </a:solidFill>
                <a:ea typeface="宋体" charset="0"/>
                <a:cs typeface="宋体" charset="0"/>
              </a:endParaRPr>
            </a:p>
          </p:txBody>
        </p:sp>
        <p:sp>
          <p:nvSpPr>
            <p:cNvPr id="414744" name="Text Box 24"/>
            <p:cNvSpPr txBox="1">
              <a:spLocks noChangeArrowheads="1"/>
            </p:cNvSpPr>
            <p:nvPr/>
          </p:nvSpPr>
          <p:spPr bwMode="auto">
            <a:xfrm>
              <a:off x="2725" y="2008"/>
              <a:ext cx="336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>
              <a:lvl1pPr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SzTx/>
                <a:defRPr/>
              </a:pPr>
              <a:r>
                <a:rPr lang="en-US" altLang="zh-CN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ea typeface="宋体" charset="0"/>
                  <a:cs typeface="宋体" charset="0"/>
                </a:rPr>
                <a:t>v7</a:t>
              </a:r>
              <a:endParaRPr lang="en-US" altLang="zh-CN" b="0" smtClean="0">
                <a:solidFill>
                  <a:schemeClr val="tx1"/>
                </a:solidFill>
                <a:ea typeface="宋体" charset="0"/>
                <a:cs typeface="宋体" charset="0"/>
              </a:endParaRPr>
            </a:p>
          </p:txBody>
        </p:sp>
        <p:sp>
          <p:nvSpPr>
            <p:cNvPr id="414745" name="Text Box 25"/>
            <p:cNvSpPr txBox="1">
              <a:spLocks noChangeArrowheads="1"/>
            </p:cNvSpPr>
            <p:nvPr/>
          </p:nvSpPr>
          <p:spPr bwMode="auto">
            <a:xfrm>
              <a:off x="3600" y="3327"/>
              <a:ext cx="336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>
              <a:lvl1pPr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SzTx/>
                <a:defRPr/>
              </a:pPr>
              <a:r>
                <a:rPr lang="en-US" altLang="zh-CN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ea typeface="宋体" charset="0"/>
                  <a:cs typeface="宋体" charset="0"/>
                </a:rPr>
                <a:t>v4</a:t>
              </a:r>
              <a:endParaRPr lang="en-US" altLang="zh-CN" b="0" smtClean="0">
                <a:solidFill>
                  <a:schemeClr val="tx1"/>
                </a:solidFill>
                <a:ea typeface="宋体" charset="0"/>
                <a:cs typeface="宋体" charset="0"/>
              </a:endParaRPr>
            </a:p>
          </p:txBody>
        </p:sp>
        <p:sp>
          <p:nvSpPr>
            <p:cNvPr id="414746" name="Text Box 26"/>
            <p:cNvSpPr txBox="1">
              <a:spLocks noChangeArrowheads="1"/>
            </p:cNvSpPr>
            <p:nvPr/>
          </p:nvSpPr>
          <p:spPr bwMode="auto">
            <a:xfrm>
              <a:off x="4176" y="2190"/>
              <a:ext cx="336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>
              <a:lvl1pPr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SzTx/>
                <a:defRPr/>
              </a:pPr>
              <a:r>
                <a:rPr lang="en-US" altLang="zh-CN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ea typeface="宋体" charset="0"/>
                  <a:cs typeface="宋体" charset="0"/>
                </a:rPr>
                <a:t>v3</a:t>
              </a:r>
              <a:endParaRPr lang="en-US" altLang="zh-CN" b="0" smtClean="0">
                <a:solidFill>
                  <a:schemeClr val="tx1"/>
                </a:solidFill>
                <a:ea typeface="宋体" charset="0"/>
                <a:cs typeface="宋体" charset="0"/>
              </a:endParaRPr>
            </a:p>
          </p:txBody>
        </p:sp>
        <p:sp>
          <p:nvSpPr>
            <p:cNvPr id="414747" name="Text Box 27"/>
            <p:cNvSpPr txBox="1">
              <a:spLocks noChangeArrowheads="1"/>
            </p:cNvSpPr>
            <p:nvPr/>
          </p:nvSpPr>
          <p:spPr bwMode="auto">
            <a:xfrm>
              <a:off x="3552" y="1146"/>
              <a:ext cx="336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>
              <a:lvl1pPr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SzTx/>
                <a:defRPr/>
              </a:pPr>
              <a:r>
                <a:rPr lang="en-US" altLang="zh-CN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ea typeface="宋体" charset="0"/>
                  <a:cs typeface="宋体" charset="0"/>
                </a:rPr>
                <a:t>v2</a:t>
              </a:r>
              <a:endParaRPr lang="en-US" altLang="zh-CN" b="0" smtClean="0">
                <a:solidFill>
                  <a:schemeClr val="tx1"/>
                </a:solidFill>
                <a:ea typeface="宋体" charset="0"/>
                <a:cs typeface="宋体" charset="0"/>
              </a:endParaRPr>
            </a:p>
          </p:txBody>
        </p:sp>
        <p:sp>
          <p:nvSpPr>
            <p:cNvPr id="414748" name="Text Box 28"/>
            <p:cNvSpPr txBox="1">
              <a:spLocks noChangeArrowheads="1"/>
            </p:cNvSpPr>
            <p:nvPr/>
          </p:nvSpPr>
          <p:spPr bwMode="auto">
            <a:xfrm>
              <a:off x="1773" y="3279"/>
              <a:ext cx="336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>
              <a:lvl1pPr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SzTx/>
                <a:defRPr/>
              </a:pPr>
              <a:r>
                <a:rPr lang="en-US" altLang="zh-CN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ea typeface="宋体" charset="0"/>
                  <a:cs typeface="宋体" charset="0"/>
                </a:rPr>
                <a:t>v5</a:t>
              </a:r>
              <a:endParaRPr lang="en-US" altLang="zh-CN" b="0" smtClean="0">
                <a:solidFill>
                  <a:schemeClr val="tx1"/>
                </a:solidFill>
                <a:ea typeface="宋体" charset="0"/>
                <a:cs typeface="宋体" charset="0"/>
              </a:endParaRPr>
            </a:p>
          </p:txBody>
        </p:sp>
        <p:sp>
          <p:nvSpPr>
            <p:cNvPr id="414749" name="Text Box 29"/>
            <p:cNvSpPr txBox="1">
              <a:spLocks noChangeArrowheads="1"/>
            </p:cNvSpPr>
            <p:nvPr/>
          </p:nvSpPr>
          <p:spPr bwMode="auto">
            <a:xfrm>
              <a:off x="1183" y="2190"/>
              <a:ext cx="336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>
              <a:lvl1pPr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SzTx/>
                <a:defRPr/>
              </a:pPr>
              <a:r>
                <a:rPr lang="en-US" altLang="zh-CN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ea typeface="宋体" charset="0"/>
                  <a:cs typeface="宋体" charset="0"/>
                </a:rPr>
                <a:t>v6</a:t>
              </a:r>
              <a:endParaRPr lang="en-US" altLang="zh-CN" b="0" smtClean="0">
                <a:solidFill>
                  <a:schemeClr val="tx1"/>
                </a:solidFill>
                <a:ea typeface="宋体" charset="0"/>
                <a:cs typeface="宋体" charset="0"/>
              </a:endParaRPr>
            </a:p>
          </p:txBody>
        </p:sp>
        <p:sp>
          <p:nvSpPr>
            <p:cNvPr id="414750" name="Text Box 30"/>
            <p:cNvSpPr txBox="1">
              <a:spLocks noChangeArrowheads="1"/>
            </p:cNvSpPr>
            <p:nvPr/>
          </p:nvSpPr>
          <p:spPr bwMode="auto">
            <a:xfrm>
              <a:off x="2736" y="1162"/>
              <a:ext cx="336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>
              <a:lvl1pPr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SzTx/>
                <a:defRPr/>
              </a:pPr>
              <a:r>
                <a:rPr lang="en-US" altLang="zh-CN" smtClean="0">
                  <a:solidFill>
                    <a:srgbClr val="6633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ea typeface="宋体" charset="0"/>
                  <a:cs typeface="宋体" charset="0"/>
                </a:rPr>
                <a:t>20</a:t>
              </a:r>
              <a:endParaRPr lang="en-US" altLang="zh-CN" b="0" smtClean="0">
                <a:solidFill>
                  <a:schemeClr val="tx1"/>
                </a:solidFill>
                <a:ea typeface="宋体" charset="0"/>
                <a:cs typeface="宋体" charset="0"/>
              </a:endParaRPr>
            </a:p>
          </p:txBody>
        </p:sp>
        <p:sp>
          <p:nvSpPr>
            <p:cNvPr id="414751" name="Text Box 31"/>
            <p:cNvSpPr txBox="1">
              <a:spLocks noChangeArrowheads="1"/>
            </p:cNvSpPr>
            <p:nvPr/>
          </p:nvSpPr>
          <p:spPr bwMode="auto">
            <a:xfrm>
              <a:off x="3833" y="1691"/>
              <a:ext cx="336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>
              <a:lvl1pPr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SzTx/>
                <a:defRPr/>
              </a:pPr>
              <a:r>
                <a:rPr lang="en-US" altLang="zh-CN" smtClean="0">
                  <a:solidFill>
                    <a:srgbClr val="6633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ea typeface="宋体" charset="0"/>
                  <a:cs typeface="宋体" charset="0"/>
                </a:rPr>
                <a:t>15</a:t>
              </a:r>
              <a:endParaRPr lang="en-US" altLang="zh-CN" b="0" smtClean="0">
                <a:solidFill>
                  <a:schemeClr val="tx1"/>
                </a:solidFill>
                <a:ea typeface="宋体" charset="0"/>
                <a:cs typeface="宋体" charset="0"/>
              </a:endParaRPr>
            </a:p>
          </p:txBody>
        </p:sp>
        <p:sp>
          <p:nvSpPr>
            <p:cNvPr id="414752" name="Text Box 32"/>
            <p:cNvSpPr txBox="1">
              <a:spLocks noChangeArrowheads="1"/>
            </p:cNvSpPr>
            <p:nvPr/>
          </p:nvSpPr>
          <p:spPr bwMode="auto">
            <a:xfrm>
              <a:off x="3360" y="2127"/>
              <a:ext cx="336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>
              <a:lvl1pPr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SzTx/>
                <a:defRPr/>
              </a:pPr>
              <a:r>
                <a:rPr lang="en-US" altLang="zh-CN" smtClean="0">
                  <a:solidFill>
                    <a:srgbClr val="6633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ea typeface="宋体" charset="0"/>
                  <a:cs typeface="宋体" charset="0"/>
                </a:rPr>
                <a:t>9</a:t>
              </a:r>
              <a:endParaRPr lang="en-US" altLang="zh-CN" b="0" smtClean="0">
                <a:solidFill>
                  <a:schemeClr val="tx1"/>
                </a:solidFill>
                <a:ea typeface="宋体" charset="0"/>
                <a:cs typeface="宋体" charset="0"/>
              </a:endParaRPr>
            </a:p>
          </p:txBody>
        </p:sp>
        <p:sp>
          <p:nvSpPr>
            <p:cNvPr id="414753" name="Text Box 33"/>
            <p:cNvSpPr txBox="1">
              <a:spLocks noChangeArrowheads="1"/>
            </p:cNvSpPr>
            <p:nvPr/>
          </p:nvSpPr>
          <p:spPr bwMode="auto">
            <a:xfrm>
              <a:off x="3179" y="2750"/>
              <a:ext cx="336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>
              <a:lvl1pPr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SzTx/>
                <a:defRPr/>
              </a:pPr>
              <a:r>
                <a:rPr lang="en-US" altLang="zh-CN" smtClean="0">
                  <a:solidFill>
                    <a:srgbClr val="6633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ea typeface="宋体" charset="0"/>
                  <a:cs typeface="宋体" charset="0"/>
                </a:rPr>
                <a:t>16</a:t>
              </a:r>
              <a:endParaRPr lang="en-US" altLang="zh-CN" b="0" smtClean="0">
                <a:solidFill>
                  <a:schemeClr val="tx1"/>
                </a:solidFill>
                <a:ea typeface="宋体" charset="0"/>
                <a:cs typeface="宋体" charset="0"/>
              </a:endParaRPr>
            </a:p>
          </p:txBody>
        </p:sp>
        <p:sp>
          <p:nvSpPr>
            <p:cNvPr id="414754" name="Text Box 34"/>
            <p:cNvSpPr txBox="1">
              <a:spLocks noChangeArrowheads="1"/>
            </p:cNvSpPr>
            <p:nvPr/>
          </p:nvSpPr>
          <p:spPr bwMode="auto">
            <a:xfrm>
              <a:off x="2200" y="2750"/>
              <a:ext cx="336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>
              <a:lvl1pPr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SzTx/>
                <a:defRPr/>
              </a:pPr>
              <a:r>
                <a:rPr lang="en-US" altLang="zh-CN" smtClean="0">
                  <a:solidFill>
                    <a:srgbClr val="6633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ea typeface="宋体" charset="0"/>
                  <a:cs typeface="宋体" charset="0"/>
                </a:rPr>
                <a:t>25</a:t>
              </a:r>
              <a:endParaRPr lang="en-US" altLang="zh-CN" b="0" smtClean="0">
                <a:solidFill>
                  <a:schemeClr val="tx1"/>
                </a:solidFill>
                <a:ea typeface="宋体" charset="0"/>
                <a:cs typeface="宋体" charset="0"/>
              </a:endParaRPr>
            </a:p>
          </p:txBody>
        </p:sp>
        <p:sp>
          <p:nvSpPr>
            <p:cNvPr id="414755" name="Text Box 35"/>
            <p:cNvSpPr txBox="1">
              <a:spLocks noChangeArrowheads="1"/>
            </p:cNvSpPr>
            <p:nvPr/>
          </p:nvSpPr>
          <p:spPr bwMode="auto">
            <a:xfrm>
              <a:off x="3792" y="2847"/>
              <a:ext cx="336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>
              <a:lvl1pPr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SzTx/>
                <a:defRPr/>
              </a:pPr>
              <a:r>
                <a:rPr lang="en-US" altLang="zh-CN" smtClean="0">
                  <a:solidFill>
                    <a:srgbClr val="6633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ea typeface="宋体" charset="0"/>
                  <a:cs typeface="宋体" charset="0"/>
                </a:rPr>
                <a:t>3</a:t>
              </a:r>
              <a:endParaRPr lang="en-US" altLang="zh-CN" b="0" smtClean="0">
                <a:solidFill>
                  <a:schemeClr val="tx1"/>
                </a:solidFill>
                <a:ea typeface="宋体" charset="0"/>
                <a:cs typeface="宋体" charset="0"/>
              </a:endParaRPr>
            </a:p>
          </p:txBody>
        </p:sp>
        <p:sp>
          <p:nvSpPr>
            <p:cNvPr id="414756" name="Text Box 36"/>
            <p:cNvSpPr txBox="1">
              <a:spLocks noChangeArrowheads="1"/>
            </p:cNvSpPr>
            <p:nvPr/>
          </p:nvSpPr>
          <p:spPr bwMode="auto">
            <a:xfrm>
              <a:off x="1565" y="2779"/>
              <a:ext cx="336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>
              <a:lvl1pPr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SzTx/>
                <a:defRPr/>
              </a:pPr>
              <a:r>
                <a:rPr lang="en-US" altLang="zh-CN" smtClean="0">
                  <a:solidFill>
                    <a:srgbClr val="6633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ea typeface="宋体" charset="0"/>
                  <a:cs typeface="宋体" charset="0"/>
                </a:rPr>
                <a:t>28</a:t>
              </a:r>
              <a:endParaRPr lang="en-US" altLang="zh-CN" b="0" smtClean="0">
                <a:solidFill>
                  <a:schemeClr val="tx1"/>
                </a:solidFill>
                <a:ea typeface="宋体" charset="0"/>
                <a:cs typeface="宋体" charset="0"/>
              </a:endParaRPr>
            </a:p>
          </p:txBody>
        </p:sp>
        <p:sp>
          <p:nvSpPr>
            <p:cNvPr id="414757" name="Text Box 37"/>
            <p:cNvSpPr txBox="1">
              <a:spLocks noChangeArrowheads="1"/>
            </p:cNvSpPr>
            <p:nvPr/>
          </p:nvSpPr>
          <p:spPr bwMode="auto">
            <a:xfrm>
              <a:off x="2640" y="3324"/>
              <a:ext cx="336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>
              <a:lvl1pPr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SzTx/>
                <a:defRPr/>
              </a:pPr>
              <a:r>
                <a:rPr lang="en-US" altLang="zh-CN" smtClean="0">
                  <a:solidFill>
                    <a:srgbClr val="6633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ea typeface="宋体" charset="0"/>
                  <a:cs typeface="宋体" charset="0"/>
                </a:rPr>
                <a:t>17</a:t>
              </a:r>
              <a:endParaRPr lang="en-US" altLang="zh-CN" b="0" smtClean="0">
                <a:solidFill>
                  <a:schemeClr val="tx1"/>
                </a:solidFill>
                <a:ea typeface="宋体" charset="0"/>
                <a:cs typeface="宋体" charset="0"/>
              </a:endParaRPr>
            </a:p>
          </p:txBody>
        </p:sp>
        <p:sp>
          <p:nvSpPr>
            <p:cNvPr id="414758" name="Text Box 38"/>
            <p:cNvSpPr txBox="1">
              <a:spLocks noChangeArrowheads="1"/>
            </p:cNvSpPr>
            <p:nvPr/>
          </p:nvSpPr>
          <p:spPr bwMode="auto">
            <a:xfrm>
              <a:off x="3072" y="1695"/>
              <a:ext cx="336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>
              <a:lvl1pPr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SzTx/>
                <a:defRPr/>
              </a:pPr>
              <a:r>
                <a:rPr lang="en-US" altLang="zh-CN" smtClean="0">
                  <a:solidFill>
                    <a:srgbClr val="6633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ea typeface="宋体" charset="0"/>
                  <a:cs typeface="宋体" charset="0"/>
                </a:rPr>
                <a:t>4</a:t>
              </a:r>
              <a:endParaRPr lang="en-US" altLang="zh-CN" b="0" smtClean="0">
                <a:solidFill>
                  <a:schemeClr val="tx1"/>
                </a:solidFill>
                <a:ea typeface="宋体" charset="0"/>
                <a:cs typeface="宋体" charset="0"/>
              </a:endParaRPr>
            </a:p>
          </p:txBody>
        </p:sp>
        <p:sp>
          <p:nvSpPr>
            <p:cNvPr id="414759" name="Text Box 39"/>
            <p:cNvSpPr txBox="1">
              <a:spLocks noChangeArrowheads="1"/>
            </p:cNvSpPr>
            <p:nvPr/>
          </p:nvSpPr>
          <p:spPr bwMode="auto">
            <a:xfrm>
              <a:off x="2453" y="1661"/>
              <a:ext cx="336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>
              <a:lvl1pPr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SzTx/>
                <a:defRPr/>
              </a:pPr>
              <a:r>
                <a:rPr lang="en-US" altLang="zh-CN" smtClean="0">
                  <a:solidFill>
                    <a:srgbClr val="6633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ea typeface="宋体" charset="0"/>
                  <a:cs typeface="宋体" charset="0"/>
                </a:rPr>
                <a:t>1</a:t>
              </a:r>
              <a:endParaRPr lang="en-US" altLang="zh-CN" b="0" smtClean="0">
                <a:solidFill>
                  <a:schemeClr val="tx1"/>
                </a:solidFill>
                <a:ea typeface="宋体" charset="0"/>
                <a:cs typeface="宋体" charset="0"/>
              </a:endParaRPr>
            </a:p>
          </p:txBody>
        </p:sp>
        <p:sp>
          <p:nvSpPr>
            <p:cNvPr id="414760" name="Text Box 40"/>
            <p:cNvSpPr txBox="1">
              <a:spLocks noChangeArrowheads="1"/>
            </p:cNvSpPr>
            <p:nvPr/>
          </p:nvSpPr>
          <p:spPr bwMode="auto">
            <a:xfrm>
              <a:off x="1584" y="1647"/>
              <a:ext cx="336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>
              <a:lvl1pPr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SzTx/>
                <a:defRPr/>
              </a:pPr>
              <a:r>
                <a:rPr lang="en-US" altLang="zh-CN" smtClean="0">
                  <a:solidFill>
                    <a:srgbClr val="6633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ea typeface="宋体" charset="0"/>
                  <a:cs typeface="宋体" charset="0"/>
                </a:rPr>
                <a:t>23</a:t>
              </a:r>
              <a:endParaRPr lang="en-US" altLang="zh-CN" b="0" smtClean="0">
                <a:solidFill>
                  <a:schemeClr val="tx1"/>
                </a:solidFill>
                <a:ea typeface="宋体" charset="0"/>
                <a:cs typeface="宋体" charset="0"/>
              </a:endParaRPr>
            </a:p>
          </p:txBody>
        </p:sp>
        <p:sp>
          <p:nvSpPr>
            <p:cNvPr id="414761" name="Text Box 41"/>
            <p:cNvSpPr txBox="1">
              <a:spLocks noChangeArrowheads="1"/>
            </p:cNvSpPr>
            <p:nvPr/>
          </p:nvSpPr>
          <p:spPr bwMode="auto">
            <a:xfrm>
              <a:off x="2016" y="2175"/>
              <a:ext cx="336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>
              <a:lvl1pPr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SzTx/>
                <a:defRPr/>
              </a:pPr>
              <a:r>
                <a:rPr lang="en-US" altLang="zh-CN" smtClean="0">
                  <a:solidFill>
                    <a:srgbClr val="6633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ea typeface="宋体" charset="0"/>
                  <a:cs typeface="宋体" charset="0"/>
                </a:rPr>
                <a:t>36</a:t>
              </a:r>
              <a:endParaRPr lang="en-US" altLang="zh-CN" b="0" smtClean="0">
                <a:solidFill>
                  <a:schemeClr val="tx1"/>
                </a:solidFill>
                <a:ea typeface="宋体" charset="0"/>
                <a:cs typeface="宋体" charset="0"/>
              </a:endParaRPr>
            </a:p>
          </p:txBody>
        </p:sp>
      </p:grpSp>
      <p:sp>
        <p:nvSpPr>
          <p:cNvPr id="414762" name="Text Box 42"/>
          <p:cNvSpPr txBox="1">
            <a:spLocks noChangeArrowheads="1"/>
          </p:cNvSpPr>
          <p:nvPr/>
        </p:nvSpPr>
        <p:spPr bwMode="auto">
          <a:xfrm>
            <a:off x="1547813" y="1268413"/>
            <a:ext cx="7056437" cy="530225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defRPr/>
            </a:pPr>
            <a:r>
              <a:rPr lang="zh-CN" altLang="en-US" smtClean="0">
                <a:solidFill>
                  <a:srgbClr val="A5002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练习：</a:t>
            </a:r>
            <a:r>
              <a:rPr lang="zh-CN" altLang="en-US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应用破圈法求最小树</a:t>
            </a:r>
          </a:p>
        </p:txBody>
      </p:sp>
      <p:pic>
        <p:nvPicPr>
          <p:cNvPr id="111620" name="Picture 43" descr="52design_com_kzkt_05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1201738"/>
            <a:ext cx="12192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746" name="Rectangle 2" descr="Large confetti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>
                <a:latin typeface="Times New Roman" charset="0"/>
                <a:ea typeface="宋体" charset="0"/>
              </a:rPr>
              <a:t>树与图的最小树</a:t>
            </a:r>
          </a:p>
        </p:txBody>
      </p:sp>
      <p:grpSp>
        <p:nvGrpSpPr>
          <p:cNvPr id="112642" name="Group 42"/>
          <p:cNvGrpSpPr>
            <a:grpSpLocks/>
          </p:cNvGrpSpPr>
          <p:nvPr/>
        </p:nvGrpSpPr>
        <p:grpSpPr bwMode="auto">
          <a:xfrm>
            <a:off x="1776413" y="1601788"/>
            <a:ext cx="5172075" cy="3914775"/>
            <a:chOff x="321" y="935"/>
            <a:chExt cx="3258" cy="2466"/>
          </a:xfrm>
        </p:grpSpPr>
        <p:sp>
          <p:nvSpPr>
            <p:cNvPr id="112643" name="Oval 4"/>
            <p:cNvSpPr>
              <a:spLocks noChangeArrowheads="1"/>
            </p:cNvSpPr>
            <p:nvPr/>
          </p:nvSpPr>
          <p:spPr bwMode="auto">
            <a:xfrm>
              <a:off x="1929" y="2141"/>
              <a:ext cx="96" cy="9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2644" name="Oval 5"/>
            <p:cNvSpPr>
              <a:spLocks noChangeArrowheads="1"/>
            </p:cNvSpPr>
            <p:nvPr/>
          </p:nvSpPr>
          <p:spPr bwMode="auto">
            <a:xfrm>
              <a:off x="2601" y="3101"/>
              <a:ext cx="96" cy="9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2645" name="Oval 6"/>
            <p:cNvSpPr>
              <a:spLocks noChangeArrowheads="1"/>
            </p:cNvSpPr>
            <p:nvPr/>
          </p:nvSpPr>
          <p:spPr bwMode="auto">
            <a:xfrm>
              <a:off x="1209" y="3053"/>
              <a:ext cx="96" cy="9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2646" name="Oval 7"/>
            <p:cNvSpPr>
              <a:spLocks noChangeArrowheads="1"/>
            </p:cNvSpPr>
            <p:nvPr/>
          </p:nvSpPr>
          <p:spPr bwMode="auto">
            <a:xfrm>
              <a:off x="2601" y="1181"/>
              <a:ext cx="96" cy="9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2647" name="Oval 8"/>
            <p:cNvSpPr>
              <a:spLocks noChangeArrowheads="1"/>
            </p:cNvSpPr>
            <p:nvPr/>
          </p:nvSpPr>
          <p:spPr bwMode="auto">
            <a:xfrm>
              <a:off x="3177" y="2141"/>
              <a:ext cx="96" cy="9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2648" name="Oval 9"/>
            <p:cNvSpPr>
              <a:spLocks noChangeArrowheads="1"/>
            </p:cNvSpPr>
            <p:nvPr/>
          </p:nvSpPr>
          <p:spPr bwMode="auto">
            <a:xfrm>
              <a:off x="633" y="2093"/>
              <a:ext cx="96" cy="9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2649" name="Oval 10"/>
            <p:cNvSpPr>
              <a:spLocks noChangeArrowheads="1"/>
            </p:cNvSpPr>
            <p:nvPr/>
          </p:nvSpPr>
          <p:spPr bwMode="auto">
            <a:xfrm>
              <a:off x="1305" y="1181"/>
              <a:ext cx="96" cy="9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2650" name="Line 11"/>
            <p:cNvSpPr>
              <a:spLocks noChangeShapeType="1"/>
            </p:cNvSpPr>
            <p:nvPr/>
          </p:nvSpPr>
          <p:spPr bwMode="auto">
            <a:xfrm>
              <a:off x="1353" y="1229"/>
              <a:ext cx="1248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2651" name="Line 12"/>
            <p:cNvSpPr>
              <a:spLocks noChangeShapeType="1"/>
            </p:cNvSpPr>
            <p:nvPr/>
          </p:nvSpPr>
          <p:spPr bwMode="auto">
            <a:xfrm flipH="1">
              <a:off x="681" y="1229"/>
              <a:ext cx="624" cy="912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2652" name="Line 13"/>
            <p:cNvSpPr>
              <a:spLocks noChangeShapeType="1"/>
            </p:cNvSpPr>
            <p:nvPr/>
          </p:nvSpPr>
          <p:spPr bwMode="auto">
            <a:xfrm>
              <a:off x="2649" y="1229"/>
              <a:ext cx="576" cy="96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2653" name="Line 14"/>
            <p:cNvSpPr>
              <a:spLocks noChangeShapeType="1"/>
            </p:cNvSpPr>
            <p:nvPr/>
          </p:nvSpPr>
          <p:spPr bwMode="auto">
            <a:xfrm>
              <a:off x="1353" y="1277"/>
              <a:ext cx="624" cy="912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2654" name="Line 15"/>
            <p:cNvSpPr>
              <a:spLocks noChangeShapeType="1"/>
            </p:cNvSpPr>
            <p:nvPr/>
          </p:nvSpPr>
          <p:spPr bwMode="auto">
            <a:xfrm flipH="1">
              <a:off x="2025" y="1229"/>
              <a:ext cx="624" cy="912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2655" name="Line 16"/>
            <p:cNvSpPr>
              <a:spLocks noChangeShapeType="1"/>
            </p:cNvSpPr>
            <p:nvPr/>
          </p:nvSpPr>
          <p:spPr bwMode="auto">
            <a:xfrm>
              <a:off x="681" y="2189"/>
              <a:ext cx="1248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2656" name="Line 17"/>
            <p:cNvSpPr>
              <a:spLocks noChangeShapeType="1"/>
            </p:cNvSpPr>
            <p:nvPr/>
          </p:nvSpPr>
          <p:spPr bwMode="auto">
            <a:xfrm>
              <a:off x="2025" y="2189"/>
              <a:ext cx="1152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2657" name="Line 18"/>
            <p:cNvSpPr>
              <a:spLocks noChangeShapeType="1"/>
            </p:cNvSpPr>
            <p:nvPr/>
          </p:nvSpPr>
          <p:spPr bwMode="auto">
            <a:xfrm>
              <a:off x="681" y="2189"/>
              <a:ext cx="576" cy="912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2658" name="Line 19"/>
            <p:cNvSpPr>
              <a:spLocks noChangeShapeType="1"/>
            </p:cNvSpPr>
            <p:nvPr/>
          </p:nvSpPr>
          <p:spPr bwMode="auto">
            <a:xfrm flipH="1">
              <a:off x="1257" y="2237"/>
              <a:ext cx="720" cy="864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2659" name="Line 20"/>
            <p:cNvSpPr>
              <a:spLocks noChangeShapeType="1"/>
            </p:cNvSpPr>
            <p:nvPr/>
          </p:nvSpPr>
          <p:spPr bwMode="auto">
            <a:xfrm>
              <a:off x="1977" y="2189"/>
              <a:ext cx="672" cy="96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2660" name="Line 21"/>
            <p:cNvSpPr>
              <a:spLocks noChangeShapeType="1"/>
            </p:cNvSpPr>
            <p:nvPr/>
          </p:nvSpPr>
          <p:spPr bwMode="auto">
            <a:xfrm>
              <a:off x="1257" y="3149"/>
              <a:ext cx="1344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2661" name="Line 22"/>
            <p:cNvSpPr>
              <a:spLocks noChangeShapeType="1"/>
            </p:cNvSpPr>
            <p:nvPr/>
          </p:nvSpPr>
          <p:spPr bwMode="auto">
            <a:xfrm flipH="1">
              <a:off x="2649" y="2189"/>
              <a:ext cx="576" cy="96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15767" name="Text Box 23"/>
            <p:cNvSpPr txBox="1">
              <a:spLocks noChangeArrowheads="1"/>
            </p:cNvSpPr>
            <p:nvPr/>
          </p:nvSpPr>
          <p:spPr bwMode="auto">
            <a:xfrm>
              <a:off x="969" y="941"/>
              <a:ext cx="336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>
              <a:lvl1pPr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SzTx/>
                <a:defRPr/>
              </a:pPr>
              <a:r>
                <a:rPr lang="en-US" altLang="zh-CN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ea typeface="宋体" charset="0"/>
                  <a:cs typeface="宋体" charset="0"/>
                </a:rPr>
                <a:t>v1</a:t>
              </a:r>
              <a:endParaRPr lang="en-US" altLang="zh-CN" b="0" smtClean="0">
                <a:solidFill>
                  <a:schemeClr val="tx1"/>
                </a:solidFill>
                <a:ea typeface="宋体" charset="0"/>
                <a:cs typeface="宋体" charset="0"/>
              </a:endParaRPr>
            </a:p>
          </p:txBody>
        </p:sp>
        <p:sp>
          <p:nvSpPr>
            <p:cNvPr id="415768" name="Text Box 24"/>
            <p:cNvSpPr txBox="1">
              <a:spLocks noChangeArrowheads="1"/>
            </p:cNvSpPr>
            <p:nvPr/>
          </p:nvSpPr>
          <p:spPr bwMode="auto">
            <a:xfrm>
              <a:off x="1785" y="1709"/>
              <a:ext cx="336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>
              <a:lvl1pPr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SzTx/>
                <a:defRPr/>
              </a:pPr>
              <a:r>
                <a:rPr lang="en-US" altLang="zh-CN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ea typeface="宋体" charset="0"/>
                  <a:cs typeface="宋体" charset="0"/>
                </a:rPr>
                <a:t>v7</a:t>
              </a:r>
              <a:endParaRPr lang="en-US" altLang="zh-CN" b="0" smtClean="0">
                <a:solidFill>
                  <a:schemeClr val="tx1"/>
                </a:solidFill>
                <a:ea typeface="宋体" charset="0"/>
                <a:cs typeface="宋体" charset="0"/>
              </a:endParaRPr>
            </a:p>
          </p:txBody>
        </p:sp>
        <p:sp>
          <p:nvSpPr>
            <p:cNvPr id="415769" name="Text Box 25"/>
            <p:cNvSpPr txBox="1">
              <a:spLocks noChangeArrowheads="1"/>
            </p:cNvSpPr>
            <p:nvPr/>
          </p:nvSpPr>
          <p:spPr bwMode="auto">
            <a:xfrm>
              <a:off x="2697" y="3101"/>
              <a:ext cx="336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>
              <a:lvl1pPr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SzTx/>
                <a:defRPr/>
              </a:pPr>
              <a:r>
                <a:rPr lang="en-US" altLang="zh-CN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ea typeface="宋体" charset="0"/>
                  <a:cs typeface="宋体" charset="0"/>
                </a:rPr>
                <a:t>v4</a:t>
              </a:r>
              <a:endParaRPr lang="en-US" altLang="zh-CN" b="0" smtClean="0">
                <a:solidFill>
                  <a:schemeClr val="tx1"/>
                </a:solidFill>
                <a:ea typeface="宋体" charset="0"/>
                <a:cs typeface="宋体" charset="0"/>
              </a:endParaRPr>
            </a:p>
          </p:txBody>
        </p:sp>
        <p:sp>
          <p:nvSpPr>
            <p:cNvPr id="415770" name="Text Box 26"/>
            <p:cNvSpPr txBox="1">
              <a:spLocks noChangeArrowheads="1"/>
            </p:cNvSpPr>
            <p:nvPr/>
          </p:nvSpPr>
          <p:spPr bwMode="auto">
            <a:xfrm>
              <a:off x="3243" y="2008"/>
              <a:ext cx="336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>
              <a:lvl1pPr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SzTx/>
                <a:defRPr/>
              </a:pPr>
              <a:r>
                <a:rPr lang="en-US" altLang="zh-CN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ea typeface="宋体" charset="0"/>
                  <a:cs typeface="宋体" charset="0"/>
                </a:rPr>
                <a:t>v3</a:t>
              </a:r>
              <a:endParaRPr lang="en-US" altLang="zh-CN" b="0" smtClean="0">
                <a:solidFill>
                  <a:schemeClr val="tx1"/>
                </a:solidFill>
                <a:ea typeface="宋体" charset="0"/>
                <a:cs typeface="宋体" charset="0"/>
              </a:endParaRPr>
            </a:p>
          </p:txBody>
        </p:sp>
        <p:sp>
          <p:nvSpPr>
            <p:cNvPr id="415771" name="Text Box 27"/>
            <p:cNvSpPr txBox="1">
              <a:spLocks noChangeArrowheads="1"/>
            </p:cNvSpPr>
            <p:nvPr/>
          </p:nvSpPr>
          <p:spPr bwMode="auto">
            <a:xfrm>
              <a:off x="2608" y="935"/>
              <a:ext cx="336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>
              <a:lvl1pPr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SzTx/>
                <a:defRPr/>
              </a:pPr>
              <a:r>
                <a:rPr lang="en-US" altLang="zh-CN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ea typeface="宋体" charset="0"/>
                  <a:cs typeface="宋体" charset="0"/>
                </a:rPr>
                <a:t>v2</a:t>
              </a:r>
              <a:endParaRPr lang="en-US" altLang="zh-CN" b="0" smtClean="0">
                <a:solidFill>
                  <a:schemeClr val="tx1"/>
                </a:solidFill>
                <a:ea typeface="宋体" charset="0"/>
                <a:cs typeface="宋体" charset="0"/>
              </a:endParaRPr>
            </a:p>
          </p:txBody>
        </p:sp>
        <p:sp>
          <p:nvSpPr>
            <p:cNvPr id="415772" name="Text Box 28"/>
            <p:cNvSpPr txBox="1">
              <a:spLocks noChangeArrowheads="1"/>
            </p:cNvSpPr>
            <p:nvPr/>
          </p:nvSpPr>
          <p:spPr bwMode="auto">
            <a:xfrm>
              <a:off x="911" y="3053"/>
              <a:ext cx="336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>
              <a:lvl1pPr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SzTx/>
                <a:defRPr/>
              </a:pPr>
              <a:r>
                <a:rPr lang="en-US" altLang="zh-CN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ea typeface="宋体" charset="0"/>
                  <a:cs typeface="宋体" charset="0"/>
                </a:rPr>
                <a:t>v5</a:t>
              </a:r>
              <a:endParaRPr lang="en-US" altLang="zh-CN" b="0" smtClean="0">
                <a:solidFill>
                  <a:schemeClr val="tx1"/>
                </a:solidFill>
                <a:ea typeface="宋体" charset="0"/>
                <a:cs typeface="宋体" charset="0"/>
              </a:endParaRPr>
            </a:p>
          </p:txBody>
        </p:sp>
        <p:sp>
          <p:nvSpPr>
            <p:cNvPr id="415773" name="Text Box 29"/>
            <p:cNvSpPr txBox="1">
              <a:spLocks noChangeArrowheads="1"/>
            </p:cNvSpPr>
            <p:nvPr/>
          </p:nvSpPr>
          <p:spPr bwMode="auto">
            <a:xfrm>
              <a:off x="321" y="1963"/>
              <a:ext cx="336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>
              <a:lvl1pPr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SzTx/>
                <a:defRPr/>
              </a:pPr>
              <a:r>
                <a:rPr lang="en-US" altLang="zh-CN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ea typeface="宋体" charset="0"/>
                  <a:cs typeface="宋体" charset="0"/>
                </a:rPr>
                <a:t>v6</a:t>
              </a:r>
              <a:endParaRPr lang="en-US" altLang="zh-CN" b="0" smtClean="0">
                <a:solidFill>
                  <a:schemeClr val="tx1"/>
                </a:solidFill>
                <a:ea typeface="宋体" charset="0"/>
                <a:cs typeface="宋体" charset="0"/>
              </a:endParaRPr>
            </a:p>
          </p:txBody>
        </p:sp>
        <p:sp>
          <p:nvSpPr>
            <p:cNvPr id="415774" name="Text Box 30"/>
            <p:cNvSpPr txBox="1">
              <a:spLocks noChangeArrowheads="1"/>
            </p:cNvSpPr>
            <p:nvPr/>
          </p:nvSpPr>
          <p:spPr bwMode="auto">
            <a:xfrm>
              <a:off x="1833" y="1032"/>
              <a:ext cx="336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>
              <a:lvl1pPr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SzTx/>
                <a:defRPr/>
              </a:pPr>
              <a:r>
                <a:rPr lang="en-US" altLang="zh-CN" smtClean="0">
                  <a:solidFill>
                    <a:srgbClr val="6633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ea typeface="宋体" charset="0"/>
                  <a:cs typeface="宋体" charset="0"/>
                </a:rPr>
                <a:t>20</a:t>
              </a:r>
              <a:endParaRPr lang="en-US" altLang="zh-CN" b="0" smtClean="0">
                <a:solidFill>
                  <a:schemeClr val="tx1"/>
                </a:solidFill>
                <a:ea typeface="宋体" charset="0"/>
                <a:cs typeface="宋体" charset="0"/>
              </a:endParaRPr>
            </a:p>
          </p:txBody>
        </p:sp>
        <p:sp>
          <p:nvSpPr>
            <p:cNvPr id="415775" name="Text Box 31"/>
            <p:cNvSpPr txBox="1">
              <a:spLocks noChangeArrowheads="1"/>
            </p:cNvSpPr>
            <p:nvPr/>
          </p:nvSpPr>
          <p:spPr bwMode="auto">
            <a:xfrm>
              <a:off x="2937" y="1373"/>
              <a:ext cx="336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>
              <a:lvl1pPr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SzTx/>
                <a:defRPr/>
              </a:pPr>
              <a:r>
                <a:rPr lang="en-US" altLang="zh-CN" smtClean="0">
                  <a:solidFill>
                    <a:srgbClr val="6633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ea typeface="宋体" charset="0"/>
                  <a:cs typeface="宋体" charset="0"/>
                </a:rPr>
                <a:t>15</a:t>
              </a:r>
              <a:endParaRPr lang="en-US" altLang="zh-CN" b="0" smtClean="0">
                <a:solidFill>
                  <a:schemeClr val="tx1"/>
                </a:solidFill>
                <a:ea typeface="宋体" charset="0"/>
                <a:cs typeface="宋体" charset="0"/>
              </a:endParaRPr>
            </a:p>
          </p:txBody>
        </p:sp>
        <p:sp>
          <p:nvSpPr>
            <p:cNvPr id="415776" name="Text Box 32"/>
            <p:cNvSpPr txBox="1">
              <a:spLocks noChangeArrowheads="1"/>
            </p:cNvSpPr>
            <p:nvPr/>
          </p:nvSpPr>
          <p:spPr bwMode="auto">
            <a:xfrm>
              <a:off x="2457" y="1917"/>
              <a:ext cx="336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>
              <a:lvl1pPr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SzTx/>
                <a:defRPr/>
              </a:pPr>
              <a:r>
                <a:rPr lang="en-US" altLang="zh-CN" smtClean="0">
                  <a:solidFill>
                    <a:srgbClr val="6633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ea typeface="宋体" charset="0"/>
                  <a:cs typeface="宋体" charset="0"/>
                </a:rPr>
                <a:t>9</a:t>
              </a:r>
              <a:endParaRPr lang="en-US" altLang="zh-CN" b="0" smtClean="0">
                <a:solidFill>
                  <a:schemeClr val="tx1"/>
                </a:solidFill>
                <a:ea typeface="宋体" charset="0"/>
                <a:cs typeface="宋体" charset="0"/>
              </a:endParaRPr>
            </a:p>
          </p:txBody>
        </p:sp>
        <p:sp>
          <p:nvSpPr>
            <p:cNvPr id="415777" name="Text Box 33"/>
            <p:cNvSpPr txBox="1">
              <a:spLocks noChangeArrowheads="1"/>
            </p:cNvSpPr>
            <p:nvPr/>
          </p:nvSpPr>
          <p:spPr bwMode="auto">
            <a:xfrm>
              <a:off x="2265" y="2525"/>
              <a:ext cx="336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>
              <a:lvl1pPr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SzTx/>
                <a:defRPr/>
              </a:pPr>
              <a:r>
                <a:rPr lang="en-US" altLang="zh-CN" smtClean="0">
                  <a:solidFill>
                    <a:srgbClr val="6633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ea typeface="宋体" charset="0"/>
                  <a:cs typeface="宋体" charset="0"/>
                </a:rPr>
                <a:t>16</a:t>
              </a:r>
              <a:endParaRPr lang="en-US" altLang="zh-CN" b="0" smtClean="0">
                <a:solidFill>
                  <a:schemeClr val="tx1"/>
                </a:solidFill>
                <a:ea typeface="宋体" charset="0"/>
                <a:cs typeface="宋体" charset="0"/>
              </a:endParaRPr>
            </a:p>
          </p:txBody>
        </p:sp>
        <p:sp>
          <p:nvSpPr>
            <p:cNvPr id="415778" name="Text Box 34"/>
            <p:cNvSpPr txBox="1">
              <a:spLocks noChangeArrowheads="1"/>
            </p:cNvSpPr>
            <p:nvPr/>
          </p:nvSpPr>
          <p:spPr bwMode="auto">
            <a:xfrm>
              <a:off x="1338" y="2478"/>
              <a:ext cx="336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>
              <a:lvl1pPr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SzTx/>
                <a:defRPr/>
              </a:pPr>
              <a:r>
                <a:rPr lang="en-US" altLang="zh-CN" smtClean="0">
                  <a:solidFill>
                    <a:srgbClr val="6633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ea typeface="宋体" charset="0"/>
                  <a:cs typeface="宋体" charset="0"/>
                </a:rPr>
                <a:t>25</a:t>
              </a:r>
              <a:endParaRPr lang="en-US" altLang="zh-CN" b="0" smtClean="0">
                <a:solidFill>
                  <a:schemeClr val="tx1"/>
                </a:solidFill>
                <a:ea typeface="宋体" charset="0"/>
                <a:cs typeface="宋体" charset="0"/>
              </a:endParaRPr>
            </a:p>
          </p:txBody>
        </p:sp>
        <p:sp>
          <p:nvSpPr>
            <p:cNvPr id="415779" name="Text Box 35"/>
            <p:cNvSpPr txBox="1">
              <a:spLocks noChangeArrowheads="1"/>
            </p:cNvSpPr>
            <p:nvPr/>
          </p:nvSpPr>
          <p:spPr bwMode="auto">
            <a:xfrm>
              <a:off x="2889" y="2621"/>
              <a:ext cx="336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>
              <a:lvl1pPr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SzTx/>
                <a:defRPr/>
              </a:pPr>
              <a:r>
                <a:rPr lang="en-US" altLang="zh-CN" smtClean="0">
                  <a:solidFill>
                    <a:srgbClr val="6633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ea typeface="宋体" charset="0"/>
                  <a:cs typeface="宋体" charset="0"/>
                </a:rPr>
                <a:t>3</a:t>
              </a:r>
              <a:endParaRPr lang="en-US" altLang="zh-CN" b="0" smtClean="0">
                <a:solidFill>
                  <a:schemeClr val="tx1"/>
                </a:solidFill>
                <a:ea typeface="宋体" charset="0"/>
                <a:cs typeface="宋体" charset="0"/>
              </a:endParaRPr>
            </a:p>
          </p:txBody>
        </p:sp>
        <p:sp>
          <p:nvSpPr>
            <p:cNvPr id="415780" name="Text Box 36"/>
            <p:cNvSpPr txBox="1">
              <a:spLocks noChangeArrowheads="1"/>
            </p:cNvSpPr>
            <p:nvPr/>
          </p:nvSpPr>
          <p:spPr bwMode="auto">
            <a:xfrm>
              <a:off x="681" y="2552"/>
              <a:ext cx="336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>
              <a:lvl1pPr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SzTx/>
                <a:defRPr/>
              </a:pPr>
              <a:r>
                <a:rPr lang="en-US" altLang="zh-CN" smtClean="0">
                  <a:solidFill>
                    <a:srgbClr val="6633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ea typeface="宋体" charset="0"/>
                  <a:cs typeface="宋体" charset="0"/>
                </a:rPr>
                <a:t>28</a:t>
              </a:r>
              <a:endParaRPr lang="en-US" altLang="zh-CN" b="0" smtClean="0">
                <a:solidFill>
                  <a:schemeClr val="tx1"/>
                </a:solidFill>
                <a:ea typeface="宋体" charset="0"/>
                <a:cs typeface="宋体" charset="0"/>
              </a:endParaRPr>
            </a:p>
          </p:txBody>
        </p:sp>
        <p:sp>
          <p:nvSpPr>
            <p:cNvPr id="415781" name="Text Box 37"/>
            <p:cNvSpPr txBox="1">
              <a:spLocks noChangeArrowheads="1"/>
            </p:cNvSpPr>
            <p:nvPr/>
          </p:nvSpPr>
          <p:spPr bwMode="auto">
            <a:xfrm>
              <a:off x="1773" y="3113"/>
              <a:ext cx="336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>
              <a:lvl1pPr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SzTx/>
                <a:defRPr/>
              </a:pPr>
              <a:r>
                <a:rPr lang="en-US" altLang="zh-CN" smtClean="0">
                  <a:solidFill>
                    <a:srgbClr val="6633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ea typeface="宋体" charset="0"/>
                  <a:cs typeface="宋体" charset="0"/>
                </a:rPr>
                <a:t>17</a:t>
              </a:r>
              <a:endParaRPr lang="en-US" altLang="zh-CN" b="0" smtClean="0">
                <a:solidFill>
                  <a:schemeClr val="tx1"/>
                </a:solidFill>
                <a:ea typeface="宋体" charset="0"/>
                <a:cs typeface="宋体" charset="0"/>
              </a:endParaRPr>
            </a:p>
          </p:txBody>
        </p:sp>
        <p:sp>
          <p:nvSpPr>
            <p:cNvPr id="415782" name="Text Box 38"/>
            <p:cNvSpPr txBox="1">
              <a:spLocks noChangeArrowheads="1"/>
            </p:cNvSpPr>
            <p:nvPr/>
          </p:nvSpPr>
          <p:spPr bwMode="auto">
            <a:xfrm>
              <a:off x="2169" y="1469"/>
              <a:ext cx="336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>
              <a:lvl1pPr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SzTx/>
                <a:defRPr/>
              </a:pPr>
              <a:r>
                <a:rPr lang="en-US" altLang="zh-CN" smtClean="0">
                  <a:solidFill>
                    <a:srgbClr val="6633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ea typeface="宋体" charset="0"/>
                  <a:cs typeface="宋体" charset="0"/>
                </a:rPr>
                <a:t>4</a:t>
              </a:r>
              <a:endParaRPr lang="en-US" altLang="zh-CN" b="0" smtClean="0">
                <a:solidFill>
                  <a:schemeClr val="tx1"/>
                </a:solidFill>
                <a:ea typeface="宋体" charset="0"/>
                <a:cs typeface="宋体" charset="0"/>
              </a:endParaRPr>
            </a:p>
          </p:txBody>
        </p:sp>
        <p:sp>
          <p:nvSpPr>
            <p:cNvPr id="415783" name="Text Box 39"/>
            <p:cNvSpPr txBox="1">
              <a:spLocks noChangeArrowheads="1"/>
            </p:cNvSpPr>
            <p:nvPr/>
          </p:nvSpPr>
          <p:spPr bwMode="auto">
            <a:xfrm>
              <a:off x="1497" y="1469"/>
              <a:ext cx="336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>
              <a:lvl1pPr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SzTx/>
                <a:defRPr/>
              </a:pPr>
              <a:r>
                <a:rPr lang="en-US" altLang="zh-CN" smtClean="0">
                  <a:solidFill>
                    <a:srgbClr val="6633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ea typeface="宋体" charset="0"/>
                  <a:cs typeface="宋体" charset="0"/>
                </a:rPr>
                <a:t>1</a:t>
              </a:r>
              <a:endParaRPr lang="en-US" altLang="zh-CN" b="0" smtClean="0">
                <a:solidFill>
                  <a:schemeClr val="tx1"/>
                </a:solidFill>
                <a:ea typeface="宋体" charset="0"/>
                <a:cs typeface="宋体" charset="0"/>
              </a:endParaRPr>
            </a:p>
          </p:txBody>
        </p:sp>
        <p:sp>
          <p:nvSpPr>
            <p:cNvPr id="415784" name="Text Box 40"/>
            <p:cNvSpPr txBox="1">
              <a:spLocks noChangeArrowheads="1"/>
            </p:cNvSpPr>
            <p:nvPr/>
          </p:nvSpPr>
          <p:spPr bwMode="auto">
            <a:xfrm>
              <a:off x="681" y="1421"/>
              <a:ext cx="336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>
              <a:lvl1pPr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SzTx/>
                <a:defRPr/>
              </a:pPr>
              <a:r>
                <a:rPr lang="en-US" altLang="zh-CN" smtClean="0">
                  <a:solidFill>
                    <a:srgbClr val="6633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ea typeface="宋体" charset="0"/>
                  <a:cs typeface="宋体" charset="0"/>
                </a:rPr>
                <a:t>23</a:t>
              </a:r>
              <a:endParaRPr lang="en-US" altLang="zh-CN" b="0" smtClean="0">
                <a:solidFill>
                  <a:schemeClr val="tx1"/>
                </a:solidFill>
                <a:ea typeface="宋体" charset="0"/>
                <a:cs typeface="宋体" charset="0"/>
              </a:endParaRPr>
            </a:p>
          </p:txBody>
        </p:sp>
        <p:sp>
          <p:nvSpPr>
            <p:cNvPr id="415785" name="Text Box 41"/>
            <p:cNvSpPr txBox="1">
              <a:spLocks noChangeArrowheads="1"/>
            </p:cNvSpPr>
            <p:nvPr/>
          </p:nvSpPr>
          <p:spPr bwMode="auto">
            <a:xfrm>
              <a:off x="1113" y="1949"/>
              <a:ext cx="336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>
              <a:lvl1pPr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SzTx/>
                <a:defRPr/>
              </a:pPr>
              <a:r>
                <a:rPr lang="en-US" altLang="zh-CN" smtClean="0">
                  <a:solidFill>
                    <a:srgbClr val="6633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ea typeface="宋体" charset="0"/>
                  <a:cs typeface="宋体" charset="0"/>
                </a:rPr>
                <a:t>36</a:t>
              </a:r>
              <a:endParaRPr lang="en-US" altLang="zh-CN" b="0" smtClean="0">
                <a:solidFill>
                  <a:schemeClr val="tx1"/>
                </a:solidFill>
                <a:ea typeface="宋体" charset="0"/>
                <a:cs typeface="宋体" charset="0"/>
              </a:endParaRPr>
            </a:p>
          </p:txBody>
        </p:sp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770" name="Rectangle 2" descr="Large confetti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>
                <a:latin typeface="Times New Roman" charset="0"/>
                <a:ea typeface="宋体" charset="0"/>
              </a:rPr>
              <a:t>树与图的最小树</a:t>
            </a:r>
          </a:p>
        </p:txBody>
      </p:sp>
      <p:sp>
        <p:nvSpPr>
          <p:cNvPr id="113666" name="Oval 5"/>
          <p:cNvSpPr>
            <a:spLocks noChangeArrowheads="1"/>
          </p:cNvSpPr>
          <p:nvPr/>
        </p:nvSpPr>
        <p:spPr bwMode="auto">
          <a:xfrm>
            <a:off x="4532313" y="3614738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3667" name="Oval 6"/>
          <p:cNvSpPr>
            <a:spLocks noChangeArrowheads="1"/>
          </p:cNvSpPr>
          <p:nvPr/>
        </p:nvSpPr>
        <p:spPr bwMode="auto">
          <a:xfrm>
            <a:off x="5599113" y="5138738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3668" name="Oval 7"/>
          <p:cNvSpPr>
            <a:spLocks noChangeArrowheads="1"/>
          </p:cNvSpPr>
          <p:nvPr/>
        </p:nvSpPr>
        <p:spPr bwMode="auto">
          <a:xfrm>
            <a:off x="3389313" y="5062538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3669" name="Oval 8"/>
          <p:cNvSpPr>
            <a:spLocks noChangeArrowheads="1"/>
          </p:cNvSpPr>
          <p:nvPr/>
        </p:nvSpPr>
        <p:spPr bwMode="auto">
          <a:xfrm>
            <a:off x="5599113" y="2090738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3670" name="Oval 9"/>
          <p:cNvSpPr>
            <a:spLocks noChangeArrowheads="1"/>
          </p:cNvSpPr>
          <p:nvPr/>
        </p:nvSpPr>
        <p:spPr bwMode="auto">
          <a:xfrm>
            <a:off x="6513513" y="3614738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3671" name="Oval 10"/>
          <p:cNvSpPr>
            <a:spLocks noChangeArrowheads="1"/>
          </p:cNvSpPr>
          <p:nvPr/>
        </p:nvSpPr>
        <p:spPr bwMode="auto">
          <a:xfrm>
            <a:off x="2474913" y="3538538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3672" name="Oval 11"/>
          <p:cNvSpPr>
            <a:spLocks noChangeArrowheads="1"/>
          </p:cNvSpPr>
          <p:nvPr/>
        </p:nvSpPr>
        <p:spPr bwMode="auto">
          <a:xfrm>
            <a:off x="3541713" y="2090738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3673" name="Line 12"/>
          <p:cNvSpPr>
            <a:spLocks noChangeShapeType="1"/>
          </p:cNvSpPr>
          <p:nvPr/>
        </p:nvSpPr>
        <p:spPr bwMode="auto">
          <a:xfrm>
            <a:off x="3617913" y="2166938"/>
            <a:ext cx="1981200" cy="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3674" name="Line 13"/>
          <p:cNvSpPr>
            <a:spLocks noChangeShapeType="1"/>
          </p:cNvSpPr>
          <p:nvPr/>
        </p:nvSpPr>
        <p:spPr bwMode="auto">
          <a:xfrm flipH="1">
            <a:off x="2551113" y="2166938"/>
            <a:ext cx="990600" cy="14478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3675" name="Line 14"/>
          <p:cNvSpPr>
            <a:spLocks noChangeShapeType="1"/>
          </p:cNvSpPr>
          <p:nvPr/>
        </p:nvSpPr>
        <p:spPr bwMode="auto">
          <a:xfrm>
            <a:off x="5675313" y="2166938"/>
            <a:ext cx="914400" cy="15240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3676" name="Line 15"/>
          <p:cNvSpPr>
            <a:spLocks noChangeShapeType="1"/>
          </p:cNvSpPr>
          <p:nvPr/>
        </p:nvSpPr>
        <p:spPr bwMode="auto">
          <a:xfrm>
            <a:off x="3617913" y="2243138"/>
            <a:ext cx="990600" cy="14478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3677" name="Line 16"/>
          <p:cNvSpPr>
            <a:spLocks noChangeShapeType="1"/>
          </p:cNvSpPr>
          <p:nvPr/>
        </p:nvSpPr>
        <p:spPr bwMode="auto">
          <a:xfrm flipH="1">
            <a:off x="4684713" y="2166938"/>
            <a:ext cx="990600" cy="14478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3678" name="Line 18"/>
          <p:cNvSpPr>
            <a:spLocks noChangeShapeType="1"/>
          </p:cNvSpPr>
          <p:nvPr/>
        </p:nvSpPr>
        <p:spPr bwMode="auto">
          <a:xfrm>
            <a:off x="4684713" y="3690938"/>
            <a:ext cx="1828800" cy="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3679" name="Line 19"/>
          <p:cNvSpPr>
            <a:spLocks noChangeShapeType="1"/>
          </p:cNvSpPr>
          <p:nvPr/>
        </p:nvSpPr>
        <p:spPr bwMode="auto">
          <a:xfrm>
            <a:off x="2551113" y="3690938"/>
            <a:ext cx="914400" cy="14478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3680" name="Line 20"/>
          <p:cNvSpPr>
            <a:spLocks noChangeShapeType="1"/>
          </p:cNvSpPr>
          <p:nvPr/>
        </p:nvSpPr>
        <p:spPr bwMode="auto">
          <a:xfrm flipH="1">
            <a:off x="3465513" y="3767138"/>
            <a:ext cx="1143000" cy="13716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3681" name="Line 21"/>
          <p:cNvSpPr>
            <a:spLocks noChangeShapeType="1"/>
          </p:cNvSpPr>
          <p:nvPr/>
        </p:nvSpPr>
        <p:spPr bwMode="auto">
          <a:xfrm>
            <a:off x="4608513" y="3690938"/>
            <a:ext cx="1066800" cy="15240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3682" name="Line 22"/>
          <p:cNvSpPr>
            <a:spLocks noChangeShapeType="1"/>
          </p:cNvSpPr>
          <p:nvPr/>
        </p:nvSpPr>
        <p:spPr bwMode="auto">
          <a:xfrm>
            <a:off x="3465513" y="5214938"/>
            <a:ext cx="2133600" cy="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3683" name="Line 23"/>
          <p:cNvSpPr>
            <a:spLocks noChangeShapeType="1"/>
          </p:cNvSpPr>
          <p:nvPr/>
        </p:nvSpPr>
        <p:spPr bwMode="auto">
          <a:xfrm flipH="1">
            <a:off x="5675313" y="3690938"/>
            <a:ext cx="914400" cy="15240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16792" name="Text Box 24"/>
          <p:cNvSpPr txBox="1">
            <a:spLocks noChangeArrowheads="1"/>
          </p:cNvSpPr>
          <p:nvPr/>
        </p:nvSpPr>
        <p:spPr bwMode="auto">
          <a:xfrm>
            <a:off x="3008313" y="1709738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v1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16793" name="Text Box 25"/>
          <p:cNvSpPr txBox="1">
            <a:spLocks noChangeArrowheads="1"/>
          </p:cNvSpPr>
          <p:nvPr/>
        </p:nvSpPr>
        <p:spPr bwMode="auto">
          <a:xfrm>
            <a:off x="4303713" y="2928938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v7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16794" name="Text Box 26"/>
          <p:cNvSpPr txBox="1">
            <a:spLocks noChangeArrowheads="1"/>
          </p:cNvSpPr>
          <p:nvPr/>
        </p:nvSpPr>
        <p:spPr bwMode="auto">
          <a:xfrm>
            <a:off x="5751513" y="5138738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v4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16795" name="Text Box 27"/>
          <p:cNvSpPr txBox="1">
            <a:spLocks noChangeArrowheads="1"/>
          </p:cNvSpPr>
          <p:nvPr/>
        </p:nvSpPr>
        <p:spPr bwMode="auto">
          <a:xfrm>
            <a:off x="6618288" y="3403600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v3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16796" name="Text Box 28"/>
          <p:cNvSpPr txBox="1">
            <a:spLocks noChangeArrowheads="1"/>
          </p:cNvSpPr>
          <p:nvPr/>
        </p:nvSpPr>
        <p:spPr bwMode="auto">
          <a:xfrm>
            <a:off x="5610225" y="1700213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v2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16797" name="Text Box 29"/>
          <p:cNvSpPr txBox="1">
            <a:spLocks noChangeArrowheads="1"/>
          </p:cNvSpPr>
          <p:nvPr/>
        </p:nvSpPr>
        <p:spPr bwMode="auto">
          <a:xfrm>
            <a:off x="2916238" y="5062538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v5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16798" name="Text Box 30"/>
          <p:cNvSpPr txBox="1">
            <a:spLocks noChangeArrowheads="1"/>
          </p:cNvSpPr>
          <p:nvPr/>
        </p:nvSpPr>
        <p:spPr bwMode="auto">
          <a:xfrm>
            <a:off x="1979613" y="3332163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v6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16799" name="Text Box 31"/>
          <p:cNvSpPr txBox="1">
            <a:spLocks noChangeArrowheads="1"/>
          </p:cNvSpPr>
          <p:nvPr/>
        </p:nvSpPr>
        <p:spPr bwMode="auto">
          <a:xfrm>
            <a:off x="4379913" y="1854200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66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20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16800" name="Text Box 32"/>
          <p:cNvSpPr txBox="1">
            <a:spLocks noChangeArrowheads="1"/>
          </p:cNvSpPr>
          <p:nvPr/>
        </p:nvSpPr>
        <p:spPr bwMode="auto">
          <a:xfrm>
            <a:off x="6132513" y="2395538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66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15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16801" name="Text Box 33"/>
          <p:cNvSpPr txBox="1">
            <a:spLocks noChangeArrowheads="1"/>
          </p:cNvSpPr>
          <p:nvPr/>
        </p:nvSpPr>
        <p:spPr bwMode="auto">
          <a:xfrm>
            <a:off x="5370513" y="3259138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66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9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16802" name="Text Box 34"/>
          <p:cNvSpPr txBox="1">
            <a:spLocks noChangeArrowheads="1"/>
          </p:cNvSpPr>
          <p:nvPr/>
        </p:nvSpPr>
        <p:spPr bwMode="auto">
          <a:xfrm>
            <a:off x="5065713" y="4224338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66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16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16803" name="Text Box 35"/>
          <p:cNvSpPr txBox="1">
            <a:spLocks noChangeArrowheads="1"/>
          </p:cNvSpPr>
          <p:nvPr/>
        </p:nvSpPr>
        <p:spPr bwMode="auto">
          <a:xfrm>
            <a:off x="3594100" y="4149725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66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25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16804" name="Text Box 36"/>
          <p:cNvSpPr txBox="1">
            <a:spLocks noChangeArrowheads="1"/>
          </p:cNvSpPr>
          <p:nvPr/>
        </p:nvSpPr>
        <p:spPr bwMode="auto">
          <a:xfrm>
            <a:off x="6056313" y="4376738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66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3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16805" name="Text Box 37"/>
          <p:cNvSpPr txBox="1">
            <a:spLocks noChangeArrowheads="1"/>
          </p:cNvSpPr>
          <p:nvPr/>
        </p:nvSpPr>
        <p:spPr bwMode="auto">
          <a:xfrm>
            <a:off x="2551113" y="4267200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66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28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16806" name="Text Box 38"/>
          <p:cNvSpPr txBox="1">
            <a:spLocks noChangeArrowheads="1"/>
          </p:cNvSpPr>
          <p:nvPr/>
        </p:nvSpPr>
        <p:spPr bwMode="auto">
          <a:xfrm>
            <a:off x="4284663" y="5157788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66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17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16807" name="Text Box 39"/>
          <p:cNvSpPr txBox="1">
            <a:spLocks noChangeArrowheads="1"/>
          </p:cNvSpPr>
          <p:nvPr/>
        </p:nvSpPr>
        <p:spPr bwMode="auto">
          <a:xfrm>
            <a:off x="4913313" y="2547938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66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4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16808" name="Text Box 40"/>
          <p:cNvSpPr txBox="1">
            <a:spLocks noChangeArrowheads="1"/>
          </p:cNvSpPr>
          <p:nvPr/>
        </p:nvSpPr>
        <p:spPr bwMode="auto">
          <a:xfrm>
            <a:off x="3894138" y="2420938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66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1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16809" name="Text Box 41"/>
          <p:cNvSpPr txBox="1">
            <a:spLocks noChangeArrowheads="1"/>
          </p:cNvSpPr>
          <p:nvPr/>
        </p:nvSpPr>
        <p:spPr bwMode="auto">
          <a:xfrm>
            <a:off x="2551113" y="2471738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66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23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890" name="Rectangle 2" descr="Large confetti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>
                <a:latin typeface="Times New Roman" charset="0"/>
                <a:ea typeface="宋体" charset="0"/>
              </a:rPr>
              <a:t>树与图的最小树</a:t>
            </a:r>
          </a:p>
        </p:txBody>
      </p:sp>
      <p:sp>
        <p:nvSpPr>
          <p:cNvPr id="114690" name="Oval 4"/>
          <p:cNvSpPr>
            <a:spLocks noChangeArrowheads="1"/>
          </p:cNvSpPr>
          <p:nvPr/>
        </p:nvSpPr>
        <p:spPr bwMode="auto">
          <a:xfrm>
            <a:off x="4532313" y="3614738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4691" name="Oval 5"/>
          <p:cNvSpPr>
            <a:spLocks noChangeArrowheads="1"/>
          </p:cNvSpPr>
          <p:nvPr/>
        </p:nvSpPr>
        <p:spPr bwMode="auto">
          <a:xfrm>
            <a:off x="5599113" y="5138738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4692" name="Oval 6"/>
          <p:cNvSpPr>
            <a:spLocks noChangeArrowheads="1"/>
          </p:cNvSpPr>
          <p:nvPr/>
        </p:nvSpPr>
        <p:spPr bwMode="auto">
          <a:xfrm>
            <a:off x="3389313" y="5062538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4693" name="Oval 7"/>
          <p:cNvSpPr>
            <a:spLocks noChangeArrowheads="1"/>
          </p:cNvSpPr>
          <p:nvPr/>
        </p:nvSpPr>
        <p:spPr bwMode="auto">
          <a:xfrm>
            <a:off x="5599113" y="2090738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4694" name="Oval 8"/>
          <p:cNvSpPr>
            <a:spLocks noChangeArrowheads="1"/>
          </p:cNvSpPr>
          <p:nvPr/>
        </p:nvSpPr>
        <p:spPr bwMode="auto">
          <a:xfrm>
            <a:off x="6513513" y="3614738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4695" name="Oval 9"/>
          <p:cNvSpPr>
            <a:spLocks noChangeArrowheads="1"/>
          </p:cNvSpPr>
          <p:nvPr/>
        </p:nvSpPr>
        <p:spPr bwMode="auto">
          <a:xfrm>
            <a:off x="2474913" y="3538538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4696" name="Oval 10"/>
          <p:cNvSpPr>
            <a:spLocks noChangeArrowheads="1"/>
          </p:cNvSpPr>
          <p:nvPr/>
        </p:nvSpPr>
        <p:spPr bwMode="auto">
          <a:xfrm>
            <a:off x="3541713" y="2090738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4697" name="Line 11"/>
          <p:cNvSpPr>
            <a:spLocks noChangeShapeType="1"/>
          </p:cNvSpPr>
          <p:nvPr/>
        </p:nvSpPr>
        <p:spPr bwMode="auto">
          <a:xfrm>
            <a:off x="3617913" y="2166938"/>
            <a:ext cx="1981200" cy="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4698" name="Line 12"/>
          <p:cNvSpPr>
            <a:spLocks noChangeShapeType="1"/>
          </p:cNvSpPr>
          <p:nvPr/>
        </p:nvSpPr>
        <p:spPr bwMode="auto">
          <a:xfrm flipH="1">
            <a:off x="2551113" y="2166938"/>
            <a:ext cx="990600" cy="14478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4699" name="Line 13"/>
          <p:cNvSpPr>
            <a:spLocks noChangeShapeType="1"/>
          </p:cNvSpPr>
          <p:nvPr/>
        </p:nvSpPr>
        <p:spPr bwMode="auto">
          <a:xfrm>
            <a:off x="5675313" y="2166938"/>
            <a:ext cx="914400" cy="15240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4700" name="Line 14"/>
          <p:cNvSpPr>
            <a:spLocks noChangeShapeType="1"/>
          </p:cNvSpPr>
          <p:nvPr/>
        </p:nvSpPr>
        <p:spPr bwMode="auto">
          <a:xfrm>
            <a:off x="3617913" y="2243138"/>
            <a:ext cx="990600" cy="144780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4701" name="Line 15"/>
          <p:cNvSpPr>
            <a:spLocks noChangeShapeType="1"/>
          </p:cNvSpPr>
          <p:nvPr/>
        </p:nvSpPr>
        <p:spPr bwMode="auto">
          <a:xfrm flipH="1">
            <a:off x="4684713" y="2166938"/>
            <a:ext cx="990600" cy="144780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4702" name="Line 16"/>
          <p:cNvSpPr>
            <a:spLocks noChangeShapeType="1"/>
          </p:cNvSpPr>
          <p:nvPr/>
        </p:nvSpPr>
        <p:spPr bwMode="auto">
          <a:xfrm>
            <a:off x="4684713" y="3690938"/>
            <a:ext cx="1828800" cy="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4703" name="Line 17"/>
          <p:cNvSpPr>
            <a:spLocks noChangeShapeType="1"/>
          </p:cNvSpPr>
          <p:nvPr/>
        </p:nvSpPr>
        <p:spPr bwMode="auto">
          <a:xfrm>
            <a:off x="2551113" y="3690938"/>
            <a:ext cx="914400" cy="14478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4704" name="Line 18"/>
          <p:cNvSpPr>
            <a:spLocks noChangeShapeType="1"/>
          </p:cNvSpPr>
          <p:nvPr/>
        </p:nvSpPr>
        <p:spPr bwMode="auto">
          <a:xfrm flipH="1">
            <a:off x="3465513" y="3767138"/>
            <a:ext cx="1143000" cy="13716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4705" name="Line 19"/>
          <p:cNvSpPr>
            <a:spLocks noChangeShapeType="1"/>
          </p:cNvSpPr>
          <p:nvPr/>
        </p:nvSpPr>
        <p:spPr bwMode="auto">
          <a:xfrm>
            <a:off x="4608513" y="3690938"/>
            <a:ext cx="1066800" cy="15240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4706" name="Line 20"/>
          <p:cNvSpPr>
            <a:spLocks noChangeShapeType="1"/>
          </p:cNvSpPr>
          <p:nvPr/>
        </p:nvSpPr>
        <p:spPr bwMode="auto">
          <a:xfrm>
            <a:off x="3465513" y="5214938"/>
            <a:ext cx="2133600" cy="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4707" name="Line 21"/>
          <p:cNvSpPr>
            <a:spLocks noChangeShapeType="1"/>
          </p:cNvSpPr>
          <p:nvPr/>
        </p:nvSpPr>
        <p:spPr bwMode="auto">
          <a:xfrm flipH="1">
            <a:off x="5675313" y="3690938"/>
            <a:ext cx="914400" cy="15240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21910" name="Text Box 22"/>
          <p:cNvSpPr txBox="1">
            <a:spLocks noChangeArrowheads="1"/>
          </p:cNvSpPr>
          <p:nvPr/>
        </p:nvSpPr>
        <p:spPr bwMode="auto">
          <a:xfrm>
            <a:off x="3008313" y="1709738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v1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21911" name="Text Box 23"/>
          <p:cNvSpPr txBox="1">
            <a:spLocks noChangeArrowheads="1"/>
          </p:cNvSpPr>
          <p:nvPr/>
        </p:nvSpPr>
        <p:spPr bwMode="auto">
          <a:xfrm>
            <a:off x="4303713" y="2928938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v7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21912" name="Text Box 24"/>
          <p:cNvSpPr txBox="1">
            <a:spLocks noChangeArrowheads="1"/>
          </p:cNvSpPr>
          <p:nvPr/>
        </p:nvSpPr>
        <p:spPr bwMode="auto">
          <a:xfrm>
            <a:off x="5751513" y="5138738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v4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21913" name="Text Box 25"/>
          <p:cNvSpPr txBox="1">
            <a:spLocks noChangeArrowheads="1"/>
          </p:cNvSpPr>
          <p:nvPr/>
        </p:nvSpPr>
        <p:spPr bwMode="auto">
          <a:xfrm>
            <a:off x="6618288" y="3403600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v3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21914" name="Text Box 26"/>
          <p:cNvSpPr txBox="1">
            <a:spLocks noChangeArrowheads="1"/>
          </p:cNvSpPr>
          <p:nvPr/>
        </p:nvSpPr>
        <p:spPr bwMode="auto">
          <a:xfrm>
            <a:off x="5610225" y="1700213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v2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21915" name="Text Box 27"/>
          <p:cNvSpPr txBox="1">
            <a:spLocks noChangeArrowheads="1"/>
          </p:cNvSpPr>
          <p:nvPr/>
        </p:nvSpPr>
        <p:spPr bwMode="auto">
          <a:xfrm>
            <a:off x="2916238" y="5062538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v5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21916" name="Text Box 28"/>
          <p:cNvSpPr txBox="1">
            <a:spLocks noChangeArrowheads="1"/>
          </p:cNvSpPr>
          <p:nvPr/>
        </p:nvSpPr>
        <p:spPr bwMode="auto">
          <a:xfrm>
            <a:off x="1979613" y="3332163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v6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21917" name="Text Box 29"/>
          <p:cNvSpPr txBox="1">
            <a:spLocks noChangeArrowheads="1"/>
          </p:cNvSpPr>
          <p:nvPr/>
        </p:nvSpPr>
        <p:spPr bwMode="auto">
          <a:xfrm>
            <a:off x="4379913" y="1747838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66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20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21918" name="Text Box 30"/>
          <p:cNvSpPr txBox="1">
            <a:spLocks noChangeArrowheads="1"/>
          </p:cNvSpPr>
          <p:nvPr/>
        </p:nvSpPr>
        <p:spPr bwMode="auto">
          <a:xfrm>
            <a:off x="6132513" y="2395538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66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15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21919" name="Text Box 31"/>
          <p:cNvSpPr txBox="1">
            <a:spLocks noChangeArrowheads="1"/>
          </p:cNvSpPr>
          <p:nvPr/>
        </p:nvSpPr>
        <p:spPr bwMode="auto">
          <a:xfrm>
            <a:off x="5370513" y="3259138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66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9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21920" name="Text Box 32"/>
          <p:cNvSpPr txBox="1">
            <a:spLocks noChangeArrowheads="1"/>
          </p:cNvSpPr>
          <p:nvPr/>
        </p:nvSpPr>
        <p:spPr bwMode="auto">
          <a:xfrm>
            <a:off x="5065713" y="4224338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66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16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21921" name="Text Box 33"/>
          <p:cNvSpPr txBox="1">
            <a:spLocks noChangeArrowheads="1"/>
          </p:cNvSpPr>
          <p:nvPr/>
        </p:nvSpPr>
        <p:spPr bwMode="auto">
          <a:xfrm>
            <a:off x="3594100" y="4149725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66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25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21922" name="Text Box 34"/>
          <p:cNvSpPr txBox="1">
            <a:spLocks noChangeArrowheads="1"/>
          </p:cNvSpPr>
          <p:nvPr/>
        </p:nvSpPr>
        <p:spPr bwMode="auto">
          <a:xfrm>
            <a:off x="6056313" y="4376738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66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3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21923" name="Text Box 35"/>
          <p:cNvSpPr txBox="1">
            <a:spLocks noChangeArrowheads="1"/>
          </p:cNvSpPr>
          <p:nvPr/>
        </p:nvSpPr>
        <p:spPr bwMode="auto">
          <a:xfrm>
            <a:off x="2551113" y="4267200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66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28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21924" name="Text Box 36"/>
          <p:cNvSpPr txBox="1">
            <a:spLocks noChangeArrowheads="1"/>
          </p:cNvSpPr>
          <p:nvPr/>
        </p:nvSpPr>
        <p:spPr bwMode="auto">
          <a:xfrm>
            <a:off x="4284663" y="5157788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66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17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21925" name="Text Box 37"/>
          <p:cNvSpPr txBox="1">
            <a:spLocks noChangeArrowheads="1"/>
          </p:cNvSpPr>
          <p:nvPr/>
        </p:nvSpPr>
        <p:spPr bwMode="auto">
          <a:xfrm>
            <a:off x="4913313" y="2547938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66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4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21926" name="Text Box 38"/>
          <p:cNvSpPr txBox="1">
            <a:spLocks noChangeArrowheads="1"/>
          </p:cNvSpPr>
          <p:nvPr/>
        </p:nvSpPr>
        <p:spPr bwMode="auto">
          <a:xfrm>
            <a:off x="3894138" y="2420938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66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1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21927" name="Text Box 39"/>
          <p:cNvSpPr txBox="1">
            <a:spLocks noChangeArrowheads="1"/>
          </p:cNvSpPr>
          <p:nvPr/>
        </p:nvSpPr>
        <p:spPr bwMode="auto">
          <a:xfrm>
            <a:off x="2551113" y="2471738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66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23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818" name="Rectangle 2" descr="Large confetti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>
                <a:latin typeface="Times New Roman" charset="0"/>
                <a:ea typeface="宋体" charset="0"/>
              </a:rPr>
              <a:t>树与图的最小树</a:t>
            </a:r>
          </a:p>
        </p:txBody>
      </p:sp>
      <p:sp>
        <p:nvSpPr>
          <p:cNvPr id="115714" name="Oval 4"/>
          <p:cNvSpPr>
            <a:spLocks noChangeArrowheads="1"/>
          </p:cNvSpPr>
          <p:nvPr/>
        </p:nvSpPr>
        <p:spPr bwMode="auto">
          <a:xfrm>
            <a:off x="4387850" y="3398838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5715" name="Oval 5"/>
          <p:cNvSpPr>
            <a:spLocks noChangeArrowheads="1"/>
          </p:cNvSpPr>
          <p:nvPr/>
        </p:nvSpPr>
        <p:spPr bwMode="auto">
          <a:xfrm>
            <a:off x="5454650" y="4922838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5716" name="Oval 6"/>
          <p:cNvSpPr>
            <a:spLocks noChangeArrowheads="1"/>
          </p:cNvSpPr>
          <p:nvPr/>
        </p:nvSpPr>
        <p:spPr bwMode="auto">
          <a:xfrm>
            <a:off x="3244850" y="4846638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5717" name="Oval 7"/>
          <p:cNvSpPr>
            <a:spLocks noChangeArrowheads="1"/>
          </p:cNvSpPr>
          <p:nvPr/>
        </p:nvSpPr>
        <p:spPr bwMode="auto">
          <a:xfrm>
            <a:off x="5454650" y="1874838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5718" name="Oval 8"/>
          <p:cNvSpPr>
            <a:spLocks noChangeArrowheads="1"/>
          </p:cNvSpPr>
          <p:nvPr/>
        </p:nvSpPr>
        <p:spPr bwMode="auto">
          <a:xfrm>
            <a:off x="6369050" y="3398838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5719" name="Oval 9"/>
          <p:cNvSpPr>
            <a:spLocks noChangeArrowheads="1"/>
          </p:cNvSpPr>
          <p:nvPr/>
        </p:nvSpPr>
        <p:spPr bwMode="auto">
          <a:xfrm>
            <a:off x="2330450" y="3322638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5720" name="Oval 10"/>
          <p:cNvSpPr>
            <a:spLocks noChangeArrowheads="1"/>
          </p:cNvSpPr>
          <p:nvPr/>
        </p:nvSpPr>
        <p:spPr bwMode="auto">
          <a:xfrm>
            <a:off x="3397250" y="1874838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5721" name="Line 12"/>
          <p:cNvSpPr>
            <a:spLocks noChangeShapeType="1"/>
          </p:cNvSpPr>
          <p:nvPr/>
        </p:nvSpPr>
        <p:spPr bwMode="auto">
          <a:xfrm flipH="1">
            <a:off x="2406650" y="1951038"/>
            <a:ext cx="990600" cy="14478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5722" name="Line 13"/>
          <p:cNvSpPr>
            <a:spLocks noChangeShapeType="1"/>
          </p:cNvSpPr>
          <p:nvPr/>
        </p:nvSpPr>
        <p:spPr bwMode="auto">
          <a:xfrm>
            <a:off x="5530850" y="1951038"/>
            <a:ext cx="914400" cy="15240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5723" name="Line 14"/>
          <p:cNvSpPr>
            <a:spLocks noChangeShapeType="1"/>
          </p:cNvSpPr>
          <p:nvPr/>
        </p:nvSpPr>
        <p:spPr bwMode="auto">
          <a:xfrm>
            <a:off x="3473450" y="2027238"/>
            <a:ext cx="990600" cy="144780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5724" name="Line 15"/>
          <p:cNvSpPr>
            <a:spLocks noChangeShapeType="1"/>
          </p:cNvSpPr>
          <p:nvPr/>
        </p:nvSpPr>
        <p:spPr bwMode="auto">
          <a:xfrm flipH="1">
            <a:off x="4540250" y="1951038"/>
            <a:ext cx="990600" cy="144780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5725" name="Line 16"/>
          <p:cNvSpPr>
            <a:spLocks noChangeShapeType="1"/>
          </p:cNvSpPr>
          <p:nvPr/>
        </p:nvSpPr>
        <p:spPr bwMode="auto">
          <a:xfrm>
            <a:off x="4540250" y="3475038"/>
            <a:ext cx="1828800" cy="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5726" name="Line 17"/>
          <p:cNvSpPr>
            <a:spLocks noChangeShapeType="1"/>
          </p:cNvSpPr>
          <p:nvPr/>
        </p:nvSpPr>
        <p:spPr bwMode="auto">
          <a:xfrm>
            <a:off x="2406650" y="3475038"/>
            <a:ext cx="914400" cy="14478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5727" name="Line 18"/>
          <p:cNvSpPr>
            <a:spLocks noChangeShapeType="1"/>
          </p:cNvSpPr>
          <p:nvPr/>
        </p:nvSpPr>
        <p:spPr bwMode="auto">
          <a:xfrm flipH="1">
            <a:off x="3321050" y="3551238"/>
            <a:ext cx="1143000" cy="13716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5728" name="Line 19"/>
          <p:cNvSpPr>
            <a:spLocks noChangeShapeType="1"/>
          </p:cNvSpPr>
          <p:nvPr/>
        </p:nvSpPr>
        <p:spPr bwMode="auto">
          <a:xfrm>
            <a:off x="4464050" y="3475038"/>
            <a:ext cx="1066800" cy="15240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5729" name="Line 20"/>
          <p:cNvSpPr>
            <a:spLocks noChangeShapeType="1"/>
          </p:cNvSpPr>
          <p:nvPr/>
        </p:nvSpPr>
        <p:spPr bwMode="auto">
          <a:xfrm>
            <a:off x="3321050" y="4999038"/>
            <a:ext cx="2133600" cy="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5730" name="Line 21"/>
          <p:cNvSpPr>
            <a:spLocks noChangeShapeType="1"/>
          </p:cNvSpPr>
          <p:nvPr/>
        </p:nvSpPr>
        <p:spPr bwMode="auto">
          <a:xfrm flipH="1">
            <a:off x="5530850" y="3475038"/>
            <a:ext cx="914400" cy="15240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18838" name="Text Box 22"/>
          <p:cNvSpPr txBox="1">
            <a:spLocks noChangeArrowheads="1"/>
          </p:cNvSpPr>
          <p:nvPr/>
        </p:nvSpPr>
        <p:spPr bwMode="auto">
          <a:xfrm>
            <a:off x="2863850" y="1493838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v1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18839" name="Text Box 23"/>
          <p:cNvSpPr txBox="1">
            <a:spLocks noChangeArrowheads="1"/>
          </p:cNvSpPr>
          <p:nvPr/>
        </p:nvSpPr>
        <p:spPr bwMode="auto">
          <a:xfrm>
            <a:off x="4159250" y="2713038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v7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18840" name="Text Box 24"/>
          <p:cNvSpPr txBox="1">
            <a:spLocks noChangeArrowheads="1"/>
          </p:cNvSpPr>
          <p:nvPr/>
        </p:nvSpPr>
        <p:spPr bwMode="auto">
          <a:xfrm>
            <a:off x="5607050" y="4922838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v4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18841" name="Text Box 25"/>
          <p:cNvSpPr txBox="1">
            <a:spLocks noChangeArrowheads="1"/>
          </p:cNvSpPr>
          <p:nvPr/>
        </p:nvSpPr>
        <p:spPr bwMode="auto">
          <a:xfrm>
            <a:off x="6473825" y="3187700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v3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18842" name="Text Box 26"/>
          <p:cNvSpPr txBox="1">
            <a:spLocks noChangeArrowheads="1"/>
          </p:cNvSpPr>
          <p:nvPr/>
        </p:nvSpPr>
        <p:spPr bwMode="auto">
          <a:xfrm>
            <a:off x="5465763" y="1484313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v2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18843" name="Text Box 27"/>
          <p:cNvSpPr txBox="1">
            <a:spLocks noChangeArrowheads="1"/>
          </p:cNvSpPr>
          <p:nvPr/>
        </p:nvSpPr>
        <p:spPr bwMode="auto">
          <a:xfrm>
            <a:off x="2771775" y="4846638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v5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18844" name="Text Box 28"/>
          <p:cNvSpPr txBox="1">
            <a:spLocks noChangeArrowheads="1"/>
          </p:cNvSpPr>
          <p:nvPr/>
        </p:nvSpPr>
        <p:spPr bwMode="auto">
          <a:xfrm>
            <a:off x="1835150" y="3116263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v6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18846" name="Text Box 30"/>
          <p:cNvSpPr txBox="1">
            <a:spLocks noChangeArrowheads="1"/>
          </p:cNvSpPr>
          <p:nvPr/>
        </p:nvSpPr>
        <p:spPr bwMode="auto">
          <a:xfrm>
            <a:off x="5988050" y="2179638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66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15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18847" name="Text Box 31"/>
          <p:cNvSpPr txBox="1">
            <a:spLocks noChangeArrowheads="1"/>
          </p:cNvSpPr>
          <p:nvPr/>
        </p:nvSpPr>
        <p:spPr bwMode="auto">
          <a:xfrm>
            <a:off x="5226050" y="3043238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66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9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18848" name="Text Box 32"/>
          <p:cNvSpPr txBox="1">
            <a:spLocks noChangeArrowheads="1"/>
          </p:cNvSpPr>
          <p:nvPr/>
        </p:nvSpPr>
        <p:spPr bwMode="auto">
          <a:xfrm>
            <a:off x="4921250" y="4008438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66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16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18849" name="Text Box 33"/>
          <p:cNvSpPr txBox="1">
            <a:spLocks noChangeArrowheads="1"/>
          </p:cNvSpPr>
          <p:nvPr/>
        </p:nvSpPr>
        <p:spPr bwMode="auto">
          <a:xfrm>
            <a:off x="3449638" y="3933825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66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25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18850" name="Text Box 34"/>
          <p:cNvSpPr txBox="1">
            <a:spLocks noChangeArrowheads="1"/>
          </p:cNvSpPr>
          <p:nvPr/>
        </p:nvSpPr>
        <p:spPr bwMode="auto">
          <a:xfrm>
            <a:off x="5911850" y="4160838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66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3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18851" name="Text Box 35"/>
          <p:cNvSpPr txBox="1">
            <a:spLocks noChangeArrowheads="1"/>
          </p:cNvSpPr>
          <p:nvPr/>
        </p:nvSpPr>
        <p:spPr bwMode="auto">
          <a:xfrm>
            <a:off x="2406650" y="4051300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66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28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18852" name="Text Box 36"/>
          <p:cNvSpPr txBox="1">
            <a:spLocks noChangeArrowheads="1"/>
          </p:cNvSpPr>
          <p:nvPr/>
        </p:nvSpPr>
        <p:spPr bwMode="auto">
          <a:xfrm>
            <a:off x="4140200" y="4941888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66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17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18853" name="Text Box 37"/>
          <p:cNvSpPr txBox="1">
            <a:spLocks noChangeArrowheads="1"/>
          </p:cNvSpPr>
          <p:nvPr/>
        </p:nvSpPr>
        <p:spPr bwMode="auto">
          <a:xfrm>
            <a:off x="4768850" y="2332038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66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4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18854" name="Text Box 38"/>
          <p:cNvSpPr txBox="1">
            <a:spLocks noChangeArrowheads="1"/>
          </p:cNvSpPr>
          <p:nvPr/>
        </p:nvSpPr>
        <p:spPr bwMode="auto">
          <a:xfrm>
            <a:off x="3749675" y="2205038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66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1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18855" name="Text Box 39"/>
          <p:cNvSpPr txBox="1">
            <a:spLocks noChangeArrowheads="1"/>
          </p:cNvSpPr>
          <p:nvPr/>
        </p:nvSpPr>
        <p:spPr bwMode="auto">
          <a:xfrm>
            <a:off x="2406650" y="2255838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66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23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794" name="Rectangle 2" descr="Large confetti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>
                <a:latin typeface="Times New Roman" charset="0"/>
                <a:ea typeface="宋体" charset="0"/>
              </a:rPr>
              <a:t>树与图的最小树</a:t>
            </a:r>
          </a:p>
        </p:txBody>
      </p:sp>
      <p:sp>
        <p:nvSpPr>
          <p:cNvPr id="116738" name="Oval 4"/>
          <p:cNvSpPr>
            <a:spLocks noChangeArrowheads="1"/>
          </p:cNvSpPr>
          <p:nvPr/>
        </p:nvSpPr>
        <p:spPr bwMode="auto">
          <a:xfrm>
            <a:off x="4387850" y="3543300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6739" name="Oval 5"/>
          <p:cNvSpPr>
            <a:spLocks noChangeArrowheads="1"/>
          </p:cNvSpPr>
          <p:nvPr/>
        </p:nvSpPr>
        <p:spPr bwMode="auto">
          <a:xfrm>
            <a:off x="5454650" y="5067300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6740" name="Oval 6"/>
          <p:cNvSpPr>
            <a:spLocks noChangeArrowheads="1"/>
          </p:cNvSpPr>
          <p:nvPr/>
        </p:nvSpPr>
        <p:spPr bwMode="auto">
          <a:xfrm>
            <a:off x="3244850" y="4991100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6741" name="Oval 7"/>
          <p:cNvSpPr>
            <a:spLocks noChangeArrowheads="1"/>
          </p:cNvSpPr>
          <p:nvPr/>
        </p:nvSpPr>
        <p:spPr bwMode="auto">
          <a:xfrm>
            <a:off x="5454650" y="2019300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6742" name="Oval 8"/>
          <p:cNvSpPr>
            <a:spLocks noChangeArrowheads="1"/>
          </p:cNvSpPr>
          <p:nvPr/>
        </p:nvSpPr>
        <p:spPr bwMode="auto">
          <a:xfrm>
            <a:off x="6369050" y="3543300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6743" name="Oval 9"/>
          <p:cNvSpPr>
            <a:spLocks noChangeArrowheads="1"/>
          </p:cNvSpPr>
          <p:nvPr/>
        </p:nvSpPr>
        <p:spPr bwMode="auto">
          <a:xfrm>
            <a:off x="2330450" y="3467100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6744" name="Oval 10"/>
          <p:cNvSpPr>
            <a:spLocks noChangeArrowheads="1"/>
          </p:cNvSpPr>
          <p:nvPr/>
        </p:nvSpPr>
        <p:spPr bwMode="auto">
          <a:xfrm>
            <a:off x="3397250" y="2019300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6745" name="Line 12"/>
          <p:cNvSpPr>
            <a:spLocks noChangeShapeType="1"/>
          </p:cNvSpPr>
          <p:nvPr/>
        </p:nvSpPr>
        <p:spPr bwMode="auto">
          <a:xfrm flipH="1">
            <a:off x="2406650" y="2095500"/>
            <a:ext cx="990600" cy="14478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6746" name="Line 13"/>
          <p:cNvSpPr>
            <a:spLocks noChangeShapeType="1"/>
          </p:cNvSpPr>
          <p:nvPr/>
        </p:nvSpPr>
        <p:spPr bwMode="auto">
          <a:xfrm>
            <a:off x="5530850" y="2095500"/>
            <a:ext cx="914400" cy="152400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6747" name="Line 14"/>
          <p:cNvSpPr>
            <a:spLocks noChangeShapeType="1"/>
          </p:cNvSpPr>
          <p:nvPr/>
        </p:nvSpPr>
        <p:spPr bwMode="auto">
          <a:xfrm>
            <a:off x="3473450" y="2171700"/>
            <a:ext cx="990600" cy="14478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6748" name="Line 15"/>
          <p:cNvSpPr>
            <a:spLocks noChangeShapeType="1"/>
          </p:cNvSpPr>
          <p:nvPr/>
        </p:nvSpPr>
        <p:spPr bwMode="auto">
          <a:xfrm flipH="1">
            <a:off x="4540250" y="2095500"/>
            <a:ext cx="990600" cy="144780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6749" name="Line 16"/>
          <p:cNvSpPr>
            <a:spLocks noChangeShapeType="1"/>
          </p:cNvSpPr>
          <p:nvPr/>
        </p:nvSpPr>
        <p:spPr bwMode="auto">
          <a:xfrm>
            <a:off x="4540250" y="3619500"/>
            <a:ext cx="1828800" cy="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6750" name="Line 17"/>
          <p:cNvSpPr>
            <a:spLocks noChangeShapeType="1"/>
          </p:cNvSpPr>
          <p:nvPr/>
        </p:nvSpPr>
        <p:spPr bwMode="auto">
          <a:xfrm>
            <a:off x="2406650" y="3619500"/>
            <a:ext cx="914400" cy="14478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6751" name="Line 18"/>
          <p:cNvSpPr>
            <a:spLocks noChangeShapeType="1"/>
          </p:cNvSpPr>
          <p:nvPr/>
        </p:nvSpPr>
        <p:spPr bwMode="auto">
          <a:xfrm flipH="1">
            <a:off x="3321050" y="3695700"/>
            <a:ext cx="1143000" cy="13716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6752" name="Line 19"/>
          <p:cNvSpPr>
            <a:spLocks noChangeShapeType="1"/>
          </p:cNvSpPr>
          <p:nvPr/>
        </p:nvSpPr>
        <p:spPr bwMode="auto">
          <a:xfrm>
            <a:off x="4464050" y="3619500"/>
            <a:ext cx="1066800" cy="15240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6753" name="Line 20"/>
          <p:cNvSpPr>
            <a:spLocks noChangeShapeType="1"/>
          </p:cNvSpPr>
          <p:nvPr/>
        </p:nvSpPr>
        <p:spPr bwMode="auto">
          <a:xfrm>
            <a:off x="3321050" y="5143500"/>
            <a:ext cx="2133600" cy="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6754" name="Line 21"/>
          <p:cNvSpPr>
            <a:spLocks noChangeShapeType="1"/>
          </p:cNvSpPr>
          <p:nvPr/>
        </p:nvSpPr>
        <p:spPr bwMode="auto">
          <a:xfrm flipH="1">
            <a:off x="5530850" y="3619500"/>
            <a:ext cx="914400" cy="15240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17814" name="Text Box 22"/>
          <p:cNvSpPr txBox="1">
            <a:spLocks noChangeArrowheads="1"/>
          </p:cNvSpPr>
          <p:nvPr/>
        </p:nvSpPr>
        <p:spPr bwMode="auto">
          <a:xfrm>
            <a:off x="2863850" y="1638300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v1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17815" name="Text Box 23"/>
          <p:cNvSpPr txBox="1">
            <a:spLocks noChangeArrowheads="1"/>
          </p:cNvSpPr>
          <p:nvPr/>
        </p:nvSpPr>
        <p:spPr bwMode="auto">
          <a:xfrm>
            <a:off x="4159250" y="2857500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v7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17816" name="Text Box 24"/>
          <p:cNvSpPr txBox="1">
            <a:spLocks noChangeArrowheads="1"/>
          </p:cNvSpPr>
          <p:nvPr/>
        </p:nvSpPr>
        <p:spPr bwMode="auto">
          <a:xfrm>
            <a:off x="5607050" y="5067300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v4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17817" name="Text Box 25"/>
          <p:cNvSpPr txBox="1">
            <a:spLocks noChangeArrowheads="1"/>
          </p:cNvSpPr>
          <p:nvPr/>
        </p:nvSpPr>
        <p:spPr bwMode="auto">
          <a:xfrm>
            <a:off x="6473825" y="3332163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v3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17818" name="Text Box 26"/>
          <p:cNvSpPr txBox="1">
            <a:spLocks noChangeArrowheads="1"/>
          </p:cNvSpPr>
          <p:nvPr/>
        </p:nvSpPr>
        <p:spPr bwMode="auto">
          <a:xfrm>
            <a:off x="5465763" y="1628775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v2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17819" name="Text Box 27"/>
          <p:cNvSpPr txBox="1">
            <a:spLocks noChangeArrowheads="1"/>
          </p:cNvSpPr>
          <p:nvPr/>
        </p:nvSpPr>
        <p:spPr bwMode="auto">
          <a:xfrm>
            <a:off x="2771775" y="4991100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v5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17820" name="Text Box 28"/>
          <p:cNvSpPr txBox="1">
            <a:spLocks noChangeArrowheads="1"/>
          </p:cNvSpPr>
          <p:nvPr/>
        </p:nvSpPr>
        <p:spPr bwMode="auto">
          <a:xfrm>
            <a:off x="1835150" y="3260725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v6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17822" name="Text Box 30"/>
          <p:cNvSpPr txBox="1">
            <a:spLocks noChangeArrowheads="1"/>
          </p:cNvSpPr>
          <p:nvPr/>
        </p:nvSpPr>
        <p:spPr bwMode="auto">
          <a:xfrm>
            <a:off x="5988050" y="2324100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66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15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17823" name="Text Box 31"/>
          <p:cNvSpPr txBox="1">
            <a:spLocks noChangeArrowheads="1"/>
          </p:cNvSpPr>
          <p:nvPr/>
        </p:nvSpPr>
        <p:spPr bwMode="auto">
          <a:xfrm>
            <a:off x="5226050" y="3187700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66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9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17824" name="Text Box 32"/>
          <p:cNvSpPr txBox="1">
            <a:spLocks noChangeArrowheads="1"/>
          </p:cNvSpPr>
          <p:nvPr/>
        </p:nvSpPr>
        <p:spPr bwMode="auto">
          <a:xfrm>
            <a:off x="4921250" y="4152900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66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16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17825" name="Text Box 33"/>
          <p:cNvSpPr txBox="1">
            <a:spLocks noChangeArrowheads="1"/>
          </p:cNvSpPr>
          <p:nvPr/>
        </p:nvSpPr>
        <p:spPr bwMode="auto">
          <a:xfrm>
            <a:off x="3449638" y="4078288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66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25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17826" name="Text Box 34"/>
          <p:cNvSpPr txBox="1">
            <a:spLocks noChangeArrowheads="1"/>
          </p:cNvSpPr>
          <p:nvPr/>
        </p:nvSpPr>
        <p:spPr bwMode="auto">
          <a:xfrm>
            <a:off x="5911850" y="4305300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66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3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17827" name="Text Box 35"/>
          <p:cNvSpPr txBox="1">
            <a:spLocks noChangeArrowheads="1"/>
          </p:cNvSpPr>
          <p:nvPr/>
        </p:nvSpPr>
        <p:spPr bwMode="auto">
          <a:xfrm>
            <a:off x="2406650" y="4195763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66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28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17828" name="Text Box 36"/>
          <p:cNvSpPr txBox="1">
            <a:spLocks noChangeArrowheads="1"/>
          </p:cNvSpPr>
          <p:nvPr/>
        </p:nvSpPr>
        <p:spPr bwMode="auto">
          <a:xfrm>
            <a:off x="4140200" y="5086350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66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17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17829" name="Text Box 37"/>
          <p:cNvSpPr txBox="1">
            <a:spLocks noChangeArrowheads="1"/>
          </p:cNvSpPr>
          <p:nvPr/>
        </p:nvSpPr>
        <p:spPr bwMode="auto">
          <a:xfrm>
            <a:off x="4768850" y="2476500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66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4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17830" name="Text Box 38"/>
          <p:cNvSpPr txBox="1">
            <a:spLocks noChangeArrowheads="1"/>
          </p:cNvSpPr>
          <p:nvPr/>
        </p:nvSpPr>
        <p:spPr bwMode="auto">
          <a:xfrm>
            <a:off x="3749675" y="2349500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66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1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17831" name="Text Box 39"/>
          <p:cNvSpPr txBox="1">
            <a:spLocks noChangeArrowheads="1"/>
          </p:cNvSpPr>
          <p:nvPr/>
        </p:nvSpPr>
        <p:spPr bwMode="auto">
          <a:xfrm>
            <a:off x="2406650" y="2400300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66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23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938" name="Rectangle 2" descr="Large confetti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>
                <a:latin typeface="Times New Roman" charset="0"/>
                <a:ea typeface="宋体" charset="0"/>
              </a:rPr>
              <a:t>树与图的最小树</a:t>
            </a:r>
          </a:p>
        </p:txBody>
      </p:sp>
      <p:sp>
        <p:nvSpPr>
          <p:cNvPr id="117762" name="Oval 4"/>
          <p:cNvSpPr>
            <a:spLocks noChangeArrowheads="1"/>
          </p:cNvSpPr>
          <p:nvPr/>
        </p:nvSpPr>
        <p:spPr bwMode="auto">
          <a:xfrm>
            <a:off x="4387850" y="3543300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7763" name="Oval 5"/>
          <p:cNvSpPr>
            <a:spLocks noChangeArrowheads="1"/>
          </p:cNvSpPr>
          <p:nvPr/>
        </p:nvSpPr>
        <p:spPr bwMode="auto">
          <a:xfrm>
            <a:off x="5454650" y="5067300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7764" name="Oval 6"/>
          <p:cNvSpPr>
            <a:spLocks noChangeArrowheads="1"/>
          </p:cNvSpPr>
          <p:nvPr/>
        </p:nvSpPr>
        <p:spPr bwMode="auto">
          <a:xfrm>
            <a:off x="3244850" y="4991100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7765" name="Oval 7"/>
          <p:cNvSpPr>
            <a:spLocks noChangeArrowheads="1"/>
          </p:cNvSpPr>
          <p:nvPr/>
        </p:nvSpPr>
        <p:spPr bwMode="auto">
          <a:xfrm>
            <a:off x="5454650" y="2019300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7766" name="Oval 8"/>
          <p:cNvSpPr>
            <a:spLocks noChangeArrowheads="1"/>
          </p:cNvSpPr>
          <p:nvPr/>
        </p:nvSpPr>
        <p:spPr bwMode="auto">
          <a:xfrm>
            <a:off x="6369050" y="3543300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7767" name="Oval 9"/>
          <p:cNvSpPr>
            <a:spLocks noChangeArrowheads="1"/>
          </p:cNvSpPr>
          <p:nvPr/>
        </p:nvSpPr>
        <p:spPr bwMode="auto">
          <a:xfrm>
            <a:off x="2330450" y="3467100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7768" name="Oval 10"/>
          <p:cNvSpPr>
            <a:spLocks noChangeArrowheads="1"/>
          </p:cNvSpPr>
          <p:nvPr/>
        </p:nvSpPr>
        <p:spPr bwMode="auto">
          <a:xfrm>
            <a:off x="3397250" y="2019300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7769" name="Line 11"/>
          <p:cNvSpPr>
            <a:spLocks noChangeShapeType="1"/>
          </p:cNvSpPr>
          <p:nvPr/>
        </p:nvSpPr>
        <p:spPr bwMode="auto">
          <a:xfrm flipH="1">
            <a:off x="2406650" y="2095500"/>
            <a:ext cx="990600" cy="14478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7770" name="Line 13"/>
          <p:cNvSpPr>
            <a:spLocks noChangeShapeType="1"/>
          </p:cNvSpPr>
          <p:nvPr/>
        </p:nvSpPr>
        <p:spPr bwMode="auto">
          <a:xfrm>
            <a:off x="3473450" y="2171700"/>
            <a:ext cx="990600" cy="14478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7771" name="Line 14"/>
          <p:cNvSpPr>
            <a:spLocks noChangeShapeType="1"/>
          </p:cNvSpPr>
          <p:nvPr/>
        </p:nvSpPr>
        <p:spPr bwMode="auto">
          <a:xfrm flipH="1">
            <a:off x="4540250" y="2095500"/>
            <a:ext cx="990600" cy="144780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7772" name="Line 15"/>
          <p:cNvSpPr>
            <a:spLocks noChangeShapeType="1"/>
          </p:cNvSpPr>
          <p:nvPr/>
        </p:nvSpPr>
        <p:spPr bwMode="auto">
          <a:xfrm>
            <a:off x="4540250" y="3619500"/>
            <a:ext cx="1828800" cy="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7773" name="Line 16"/>
          <p:cNvSpPr>
            <a:spLocks noChangeShapeType="1"/>
          </p:cNvSpPr>
          <p:nvPr/>
        </p:nvSpPr>
        <p:spPr bwMode="auto">
          <a:xfrm>
            <a:off x="2406650" y="3619500"/>
            <a:ext cx="914400" cy="14478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7774" name="Line 17"/>
          <p:cNvSpPr>
            <a:spLocks noChangeShapeType="1"/>
          </p:cNvSpPr>
          <p:nvPr/>
        </p:nvSpPr>
        <p:spPr bwMode="auto">
          <a:xfrm flipH="1">
            <a:off x="3321050" y="3695700"/>
            <a:ext cx="1143000" cy="13716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7775" name="Line 18"/>
          <p:cNvSpPr>
            <a:spLocks noChangeShapeType="1"/>
          </p:cNvSpPr>
          <p:nvPr/>
        </p:nvSpPr>
        <p:spPr bwMode="auto">
          <a:xfrm>
            <a:off x="4464050" y="3619500"/>
            <a:ext cx="1066800" cy="15240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7776" name="Line 19"/>
          <p:cNvSpPr>
            <a:spLocks noChangeShapeType="1"/>
          </p:cNvSpPr>
          <p:nvPr/>
        </p:nvSpPr>
        <p:spPr bwMode="auto">
          <a:xfrm>
            <a:off x="3321050" y="5143500"/>
            <a:ext cx="2133600" cy="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7777" name="Line 20"/>
          <p:cNvSpPr>
            <a:spLocks noChangeShapeType="1"/>
          </p:cNvSpPr>
          <p:nvPr/>
        </p:nvSpPr>
        <p:spPr bwMode="auto">
          <a:xfrm flipH="1">
            <a:off x="5530850" y="3619500"/>
            <a:ext cx="914400" cy="15240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23957" name="Text Box 21"/>
          <p:cNvSpPr txBox="1">
            <a:spLocks noChangeArrowheads="1"/>
          </p:cNvSpPr>
          <p:nvPr/>
        </p:nvSpPr>
        <p:spPr bwMode="auto">
          <a:xfrm>
            <a:off x="2863850" y="1638300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v1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23958" name="Text Box 22"/>
          <p:cNvSpPr txBox="1">
            <a:spLocks noChangeArrowheads="1"/>
          </p:cNvSpPr>
          <p:nvPr/>
        </p:nvSpPr>
        <p:spPr bwMode="auto">
          <a:xfrm>
            <a:off x="4159250" y="2857500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v7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23959" name="Text Box 23"/>
          <p:cNvSpPr txBox="1">
            <a:spLocks noChangeArrowheads="1"/>
          </p:cNvSpPr>
          <p:nvPr/>
        </p:nvSpPr>
        <p:spPr bwMode="auto">
          <a:xfrm>
            <a:off x="5607050" y="5067300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v4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23960" name="Text Box 24"/>
          <p:cNvSpPr txBox="1">
            <a:spLocks noChangeArrowheads="1"/>
          </p:cNvSpPr>
          <p:nvPr/>
        </p:nvSpPr>
        <p:spPr bwMode="auto">
          <a:xfrm>
            <a:off x="6473825" y="3332163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v3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23961" name="Text Box 25"/>
          <p:cNvSpPr txBox="1">
            <a:spLocks noChangeArrowheads="1"/>
          </p:cNvSpPr>
          <p:nvPr/>
        </p:nvSpPr>
        <p:spPr bwMode="auto">
          <a:xfrm>
            <a:off x="5465763" y="1628775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v2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23962" name="Text Box 26"/>
          <p:cNvSpPr txBox="1">
            <a:spLocks noChangeArrowheads="1"/>
          </p:cNvSpPr>
          <p:nvPr/>
        </p:nvSpPr>
        <p:spPr bwMode="auto">
          <a:xfrm>
            <a:off x="2771775" y="4991100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v5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23963" name="Text Box 27"/>
          <p:cNvSpPr txBox="1">
            <a:spLocks noChangeArrowheads="1"/>
          </p:cNvSpPr>
          <p:nvPr/>
        </p:nvSpPr>
        <p:spPr bwMode="auto">
          <a:xfrm>
            <a:off x="1835150" y="3260725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v6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23965" name="Text Box 29"/>
          <p:cNvSpPr txBox="1">
            <a:spLocks noChangeArrowheads="1"/>
          </p:cNvSpPr>
          <p:nvPr/>
        </p:nvSpPr>
        <p:spPr bwMode="auto">
          <a:xfrm>
            <a:off x="5226050" y="3187700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66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9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23966" name="Text Box 30"/>
          <p:cNvSpPr txBox="1">
            <a:spLocks noChangeArrowheads="1"/>
          </p:cNvSpPr>
          <p:nvPr/>
        </p:nvSpPr>
        <p:spPr bwMode="auto">
          <a:xfrm>
            <a:off x="4921250" y="4152900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66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16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23967" name="Text Box 31"/>
          <p:cNvSpPr txBox="1">
            <a:spLocks noChangeArrowheads="1"/>
          </p:cNvSpPr>
          <p:nvPr/>
        </p:nvSpPr>
        <p:spPr bwMode="auto">
          <a:xfrm>
            <a:off x="3449638" y="4078288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66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25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23968" name="Text Box 32"/>
          <p:cNvSpPr txBox="1">
            <a:spLocks noChangeArrowheads="1"/>
          </p:cNvSpPr>
          <p:nvPr/>
        </p:nvSpPr>
        <p:spPr bwMode="auto">
          <a:xfrm>
            <a:off x="5911850" y="4305300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66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3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23969" name="Text Box 33"/>
          <p:cNvSpPr txBox="1">
            <a:spLocks noChangeArrowheads="1"/>
          </p:cNvSpPr>
          <p:nvPr/>
        </p:nvSpPr>
        <p:spPr bwMode="auto">
          <a:xfrm>
            <a:off x="2406650" y="4195763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66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28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23970" name="Text Box 34"/>
          <p:cNvSpPr txBox="1">
            <a:spLocks noChangeArrowheads="1"/>
          </p:cNvSpPr>
          <p:nvPr/>
        </p:nvSpPr>
        <p:spPr bwMode="auto">
          <a:xfrm>
            <a:off x="4140200" y="5086350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66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17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23971" name="Text Box 35"/>
          <p:cNvSpPr txBox="1">
            <a:spLocks noChangeArrowheads="1"/>
          </p:cNvSpPr>
          <p:nvPr/>
        </p:nvSpPr>
        <p:spPr bwMode="auto">
          <a:xfrm>
            <a:off x="4768850" y="2476500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66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4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23972" name="Text Box 36"/>
          <p:cNvSpPr txBox="1">
            <a:spLocks noChangeArrowheads="1"/>
          </p:cNvSpPr>
          <p:nvPr/>
        </p:nvSpPr>
        <p:spPr bwMode="auto">
          <a:xfrm>
            <a:off x="3749675" y="2349500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66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1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23973" name="Text Box 37"/>
          <p:cNvSpPr txBox="1">
            <a:spLocks noChangeArrowheads="1"/>
          </p:cNvSpPr>
          <p:nvPr/>
        </p:nvSpPr>
        <p:spPr bwMode="auto">
          <a:xfrm>
            <a:off x="2406650" y="2400300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66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23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42" name="Rectangle 2" descr="Large confetti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>
                <a:latin typeface="Times New Roman" charset="0"/>
                <a:ea typeface="宋体" charset="0"/>
              </a:rPr>
              <a:t>树与图的最小树</a:t>
            </a:r>
          </a:p>
        </p:txBody>
      </p:sp>
      <p:sp>
        <p:nvSpPr>
          <p:cNvPr id="118786" name="Oval 4"/>
          <p:cNvSpPr>
            <a:spLocks noChangeArrowheads="1"/>
          </p:cNvSpPr>
          <p:nvPr/>
        </p:nvSpPr>
        <p:spPr bwMode="auto">
          <a:xfrm>
            <a:off x="4387850" y="3543300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8787" name="Oval 5"/>
          <p:cNvSpPr>
            <a:spLocks noChangeArrowheads="1"/>
          </p:cNvSpPr>
          <p:nvPr/>
        </p:nvSpPr>
        <p:spPr bwMode="auto">
          <a:xfrm>
            <a:off x="5454650" y="5067300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8788" name="Oval 6"/>
          <p:cNvSpPr>
            <a:spLocks noChangeArrowheads="1"/>
          </p:cNvSpPr>
          <p:nvPr/>
        </p:nvSpPr>
        <p:spPr bwMode="auto">
          <a:xfrm>
            <a:off x="3244850" y="4991100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8789" name="Oval 7"/>
          <p:cNvSpPr>
            <a:spLocks noChangeArrowheads="1"/>
          </p:cNvSpPr>
          <p:nvPr/>
        </p:nvSpPr>
        <p:spPr bwMode="auto">
          <a:xfrm>
            <a:off x="5454650" y="2019300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8790" name="Oval 8"/>
          <p:cNvSpPr>
            <a:spLocks noChangeArrowheads="1"/>
          </p:cNvSpPr>
          <p:nvPr/>
        </p:nvSpPr>
        <p:spPr bwMode="auto">
          <a:xfrm>
            <a:off x="6369050" y="3543300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8791" name="Oval 9"/>
          <p:cNvSpPr>
            <a:spLocks noChangeArrowheads="1"/>
          </p:cNvSpPr>
          <p:nvPr/>
        </p:nvSpPr>
        <p:spPr bwMode="auto">
          <a:xfrm>
            <a:off x="2330450" y="3467100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8792" name="Oval 10"/>
          <p:cNvSpPr>
            <a:spLocks noChangeArrowheads="1"/>
          </p:cNvSpPr>
          <p:nvPr/>
        </p:nvSpPr>
        <p:spPr bwMode="auto">
          <a:xfrm>
            <a:off x="3397250" y="2019300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8793" name="Line 11"/>
          <p:cNvSpPr>
            <a:spLocks noChangeShapeType="1"/>
          </p:cNvSpPr>
          <p:nvPr/>
        </p:nvSpPr>
        <p:spPr bwMode="auto">
          <a:xfrm flipH="1">
            <a:off x="2406650" y="2095500"/>
            <a:ext cx="990600" cy="14478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8794" name="Line 13"/>
          <p:cNvSpPr>
            <a:spLocks noChangeShapeType="1"/>
          </p:cNvSpPr>
          <p:nvPr/>
        </p:nvSpPr>
        <p:spPr bwMode="auto">
          <a:xfrm>
            <a:off x="3473450" y="2171700"/>
            <a:ext cx="990600" cy="14478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8795" name="Line 14"/>
          <p:cNvSpPr>
            <a:spLocks noChangeShapeType="1"/>
          </p:cNvSpPr>
          <p:nvPr/>
        </p:nvSpPr>
        <p:spPr bwMode="auto">
          <a:xfrm flipH="1">
            <a:off x="4540250" y="2095500"/>
            <a:ext cx="990600" cy="14478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8796" name="Line 15"/>
          <p:cNvSpPr>
            <a:spLocks noChangeShapeType="1"/>
          </p:cNvSpPr>
          <p:nvPr/>
        </p:nvSpPr>
        <p:spPr bwMode="auto">
          <a:xfrm>
            <a:off x="4540250" y="3619500"/>
            <a:ext cx="1828800" cy="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8797" name="Line 16"/>
          <p:cNvSpPr>
            <a:spLocks noChangeShapeType="1"/>
          </p:cNvSpPr>
          <p:nvPr/>
        </p:nvSpPr>
        <p:spPr bwMode="auto">
          <a:xfrm>
            <a:off x="2406650" y="3619500"/>
            <a:ext cx="914400" cy="14478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8798" name="Line 17"/>
          <p:cNvSpPr>
            <a:spLocks noChangeShapeType="1"/>
          </p:cNvSpPr>
          <p:nvPr/>
        </p:nvSpPr>
        <p:spPr bwMode="auto">
          <a:xfrm flipH="1">
            <a:off x="3321050" y="3695700"/>
            <a:ext cx="1143000" cy="13716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8799" name="Line 18"/>
          <p:cNvSpPr>
            <a:spLocks noChangeShapeType="1"/>
          </p:cNvSpPr>
          <p:nvPr/>
        </p:nvSpPr>
        <p:spPr bwMode="auto">
          <a:xfrm>
            <a:off x="4464050" y="3619500"/>
            <a:ext cx="1066800" cy="152400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8800" name="Line 19"/>
          <p:cNvSpPr>
            <a:spLocks noChangeShapeType="1"/>
          </p:cNvSpPr>
          <p:nvPr/>
        </p:nvSpPr>
        <p:spPr bwMode="auto">
          <a:xfrm>
            <a:off x="3321050" y="5143500"/>
            <a:ext cx="2133600" cy="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8801" name="Line 20"/>
          <p:cNvSpPr>
            <a:spLocks noChangeShapeType="1"/>
          </p:cNvSpPr>
          <p:nvPr/>
        </p:nvSpPr>
        <p:spPr bwMode="auto">
          <a:xfrm flipH="1">
            <a:off x="5530850" y="3619500"/>
            <a:ext cx="914400" cy="152400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19861" name="Text Box 21"/>
          <p:cNvSpPr txBox="1">
            <a:spLocks noChangeArrowheads="1"/>
          </p:cNvSpPr>
          <p:nvPr/>
        </p:nvSpPr>
        <p:spPr bwMode="auto">
          <a:xfrm>
            <a:off x="2863850" y="1638300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v1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19862" name="Text Box 22"/>
          <p:cNvSpPr txBox="1">
            <a:spLocks noChangeArrowheads="1"/>
          </p:cNvSpPr>
          <p:nvPr/>
        </p:nvSpPr>
        <p:spPr bwMode="auto">
          <a:xfrm>
            <a:off x="4159250" y="2857500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v7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19863" name="Text Box 23"/>
          <p:cNvSpPr txBox="1">
            <a:spLocks noChangeArrowheads="1"/>
          </p:cNvSpPr>
          <p:nvPr/>
        </p:nvSpPr>
        <p:spPr bwMode="auto">
          <a:xfrm>
            <a:off x="5607050" y="5067300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v4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19864" name="Text Box 24"/>
          <p:cNvSpPr txBox="1">
            <a:spLocks noChangeArrowheads="1"/>
          </p:cNvSpPr>
          <p:nvPr/>
        </p:nvSpPr>
        <p:spPr bwMode="auto">
          <a:xfrm>
            <a:off x="6473825" y="3332163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v3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19865" name="Text Box 25"/>
          <p:cNvSpPr txBox="1">
            <a:spLocks noChangeArrowheads="1"/>
          </p:cNvSpPr>
          <p:nvPr/>
        </p:nvSpPr>
        <p:spPr bwMode="auto">
          <a:xfrm>
            <a:off x="5465763" y="1628775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v2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19866" name="Text Box 26"/>
          <p:cNvSpPr txBox="1">
            <a:spLocks noChangeArrowheads="1"/>
          </p:cNvSpPr>
          <p:nvPr/>
        </p:nvSpPr>
        <p:spPr bwMode="auto">
          <a:xfrm>
            <a:off x="2771775" y="4991100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v5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19867" name="Text Box 27"/>
          <p:cNvSpPr txBox="1">
            <a:spLocks noChangeArrowheads="1"/>
          </p:cNvSpPr>
          <p:nvPr/>
        </p:nvSpPr>
        <p:spPr bwMode="auto">
          <a:xfrm>
            <a:off x="1835150" y="3260725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v6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19869" name="Text Box 29"/>
          <p:cNvSpPr txBox="1">
            <a:spLocks noChangeArrowheads="1"/>
          </p:cNvSpPr>
          <p:nvPr/>
        </p:nvSpPr>
        <p:spPr bwMode="auto">
          <a:xfrm>
            <a:off x="5226050" y="3187700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66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9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19870" name="Text Box 30"/>
          <p:cNvSpPr txBox="1">
            <a:spLocks noChangeArrowheads="1"/>
          </p:cNvSpPr>
          <p:nvPr/>
        </p:nvSpPr>
        <p:spPr bwMode="auto">
          <a:xfrm>
            <a:off x="4921250" y="4152900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66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16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19871" name="Text Box 31"/>
          <p:cNvSpPr txBox="1">
            <a:spLocks noChangeArrowheads="1"/>
          </p:cNvSpPr>
          <p:nvPr/>
        </p:nvSpPr>
        <p:spPr bwMode="auto">
          <a:xfrm>
            <a:off x="3449638" y="4078288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66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25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19872" name="Text Box 32"/>
          <p:cNvSpPr txBox="1">
            <a:spLocks noChangeArrowheads="1"/>
          </p:cNvSpPr>
          <p:nvPr/>
        </p:nvSpPr>
        <p:spPr bwMode="auto">
          <a:xfrm>
            <a:off x="5911850" y="4305300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66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3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19873" name="Text Box 33"/>
          <p:cNvSpPr txBox="1">
            <a:spLocks noChangeArrowheads="1"/>
          </p:cNvSpPr>
          <p:nvPr/>
        </p:nvSpPr>
        <p:spPr bwMode="auto">
          <a:xfrm>
            <a:off x="2406650" y="4195763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66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28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19874" name="Text Box 34"/>
          <p:cNvSpPr txBox="1">
            <a:spLocks noChangeArrowheads="1"/>
          </p:cNvSpPr>
          <p:nvPr/>
        </p:nvSpPr>
        <p:spPr bwMode="auto">
          <a:xfrm>
            <a:off x="4140200" y="5086350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66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17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19875" name="Text Box 35"/>
          <p:cNvSpPr txBox="1">
            <a:spLocks noChangeArrowheads="1"/>
          </p:cNvSpPr>
          <p:nvPr/>
        </p:nvSpPr>
        <p:spPr bwMode="auto">
          <a:xfrm>
            <a:off x="4768850" y="2476500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66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4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19876" name="Text Box 36"/>
          <p:cNvSpPr txBox="1">
            <a:spLocks noChangeArrowheads="1"/>
          </p:cNvSpPr>
          <p:nvPr/>
        </p:nvSpPr>
        <p:spPr bwMode="auto">
          <a:xfrm>
            <a:off x="3749675" y="2349500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66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1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19877" name="Text Box 37"/>
          <p:cNvSpPr txBox="1">
            <a:spLocks noChangeArrowheads="1"/>
          </p:cNvSpPr>
          <p:nvPr/>
        </p:nvSpPr>
        <p:spPr bwMode="auto">
          <a:xfrm>
            <a:off x="2406650" y="2400300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66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23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866" name="Rectangle 2" descr="Large confetti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>
                <a:latin typeface="Times New Roman" charset="0"/>
                <a:ea typeface="宋体" charset="0"/>
              </a:rPr>
              <a:t>树与图的最小树</a:t>
            </a:r>
          </a:p>
        </p:txBody>
      </p:sp>
      <p:sp>
        <p:nvSpPr>
          <p:cNvPr id="119810" name="Oval 4"/>
          <p:cNvSpPr>
            <a:spLocks noChangeArrowheads="1"/>
          </p:cNvSpPr>
          <p:nvPr/>
        </p:nvSpPr>
        <p:spPr bwMode="auto">
          <a:xfrm>
            <a:off x="4387850" y="3543300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9811" name="Oval 5"/>
          <p:cNvSpPr>
            <a:spLocks noChangeArrowheads="1"/>
          </p:cNvSpPr>
          <p:nvPr/>
        </p:nvSpPr>
        <p:spPr bwMode="auto">
          <a:xfrm>
            <a:off x="5454650" y="5067300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9812" name="Oval 6"/>
          <p:cNvSpPr>
            <a:spLocks noChangeArrowheads="1"/>
          </p:cNvSpPr>
          <p:nvPr/>
        </p:nvSpPr>
        <p:spPr bwMode="auto">
          <a:xfrm>
            <a:off x="3244850" y="4991100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9813" name="Oval 7"/>
          <p:cNvSpPr>
            <a:spLocks noChangeArrowheads="1"/>
          </p:cNvSpPr>
          <p:nvPr/>
        </p:nvSpPr>
        <p:spPr bwMode="auto">
          <a:xfrm>
            <a:off x="5454650" y="2019300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9814" name="Oval 8"/>
          <p:cNvSpPr>
            <a:spLocks noChangeArrowheads="1"/>
          </p:cNvSpPr>
          <p:nvPr/>
        </p:nvSpPr>
        <p:spPr bwMode="auto">
          <a:xfrm>
            <a:off x="6369050" y="3543300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9815" name="Oval 9"/>
          <p:cNvSpPr>
            <a:spLocks noChangeArrowheads="1"/>
          </p:cNvSpPr>
          <p:nvPr/>
        </p:nvSpPr>
        <p:spPr bwMode="auto">
          <a:xfrm>
            <a:off x="2330450" y="3467100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9816" name="Oval 10"/>
          <p:cNvSpPr>
            <a:spLocks noChangeArrowheads="1"/>
          </p:cNvSpPr>
          <p:nvPr/>
        </p:nvSpPr>
        <p:spPr bwMode="auto">
          <a:xfrm>
            <a:off x="3397250" y="2019300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9817" name="Line 11"/>
          <p:cNvSpPr>
            <a:spLocks noChangeShapeType="1"/>
          </p:cNvSpPr>
          <p:nvPr/>
        </p:nvSpPr>
        <p:spPr bwMode="auto">
          <a:xfrm flipH="1">
            <a:off x="2406650" y="2095500"/>
            <a:ext cx="990600" cy="14478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9818" name="Line 12"/>
          <p:cNvSpPr>
            <a:spLocks noChangeShapeType="1"/>
          </p:cNvSpPr>
          <p:nvPr/>
        </p:nvSpPr>
        <p:spPr bwMode="auto">
          <a:xfrm>
            <a:off x="3473450" y="2171700"/>
            <a:ext cx="990600" cy="14478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9819" name="Line 13"/>
          <p:cNvSpPr>
            <a:spLocks noChangeShapeType="1"/>
          </p:cNvSpPr>
          <p:nvPr/>
        </p:nvSpPr>
        <p:spPr bwMode="auto">
          <a:xfrm flipH="1">
            <a:off x="4540250" y="2095500"/>
            <a:ext cx="990600" cy="14478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9820" name="Line 14"/>
          <p:cNvSpPr>
            <a:spLocks noChangeShapeType="1"/>
          </p:cNvSpPr>
          <p:nvPr/>
        </p:nvSpPr>
        <p:spPr bwMode="auto">
          <a:xfrm>
            <a:off x="4540250" y="3619500"/>
            <a:ext cx="1828800" cy="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9821" name="Line 15"/>
          <p:cNvSpPr>
            <a:spLocks noChangeShapeType="1"/>
          </p:cNvSpPr>
          <p:nvPr/>
        </p:nvSpPr>
        <p:spPr bwMode="auto">
          <a:xfrm>
            <a:off x="2406650" y="3619500"/>
            <a:ext cx="914400" cy="14478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9822" name="Line 16"/>
          <p:cNvSpPr>
            <a:spLocks noChangeShapeType="1"/>
          </p:cNvSpPr>
          <p:nvPr/>
        </p:nvSpPr>
        <p:spPr bwMode="auto">
          <a:xfrm flipH="1">
            <a:off x="3321050" y="3695700"/>
            <a:ext cx="1143000" cy="13716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9823" name="Line 18"/>
          <p:cNvSpPr>
            <a:spLocks noChangeShapeType="1"/>
          </p:cNvSpPr>
          <p:nvPr/>
        </p:nvSpPr>
        <p:spPr bwMode="auto">
          <a:xfrm>
            <a:off x="3321050" y="5143500"/>
            <a:ext cx="2133600" cy="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9824" name="Line 19"/>
          <p:cNvSpPr>
            <a:spLocks noChangeShapeType="1"/>
          </p:cNvSpPr>
          <p:nvPr/>
        </p:nvSpPr>
        <p:spPr bwMode="auto">
          <a:xfrm flipH="1">
            <a:off x="5530850" y="3619500"/>
            <a:ext cx="914400" cy="152400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20884" name="Text Box 20"/>
          <p:cNvSpPr txBox="1">
            <a:spLocks noChangeArrowheads="1"/>
          </p:cNvSpPr>
          <p:nvPr/>
        </p:nvSpPr>
        <p:spPr bwMode="auto">
          <a:xfrm>
            <a:off x="2863850" y="1638300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v1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20885" name="Text Box 21"/>
          <p:cNvSpPr txBox="1">
            <a:spLocks noChangeArrowheads="1"/>
          </p:cNvSpPr>
          <p:nvPr/>
        </p:nvSpPr>
        <p:spPr bwMode="auto">
          <a:xfrm>
            <a:off x="4159250" y="2857500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v7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20886" name="Text Box 22"/>
          <p:cNvSpPr txBox="1">
            <a:spLocks noChangeArrowheads="1"/>
          </p:cNvSpPr>
          <p:nvPr/>
        </p:nvSpPr>
        <p:spPr bwMode="auto">
          <a:xfrm>
            <a:off x="5607050" y="5067300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v4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20887" name="Text Box 23"/>
          <p:cNvSpPr txBox="1">
            <a:spLocks noChangeArrowheads="1"/>
          </p:cNvSpPr>
          <p:nvPr/>
        </p:nvSpPr>
        <p:spPr bwMode="auto">
          <a:xfrm>
            <a:off x="6473825" y="3332163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v3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20888" name="Text Box 24"/>
          <p:cNvSpPr txBox="1">
            <a:spLocks noChangeArrowheads="1"/>
          </p:cNvSpPr>
          <p:nvPr/>
        </p:nvSpPr>
        <p:spPr bwMode="auto">
          <a:xfrm>
            <a:off x="5465763" y="1628775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v2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20889" name="Text Box 25"/>
          <p:cNvSpPr txBox="1">
            <a:spLocks noChangeArrowheads="1"/>
          </p:cNvSpPr>
          <p:nvPr/>
        </p:nvSpPr>
        <p:spPr bwMode="auto">
          <a:xfrm>
            <a:off x="2771775" y="4991100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v5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20890" name="Text Box 26"/>
          <p:cNvSpPr txBox="1">
            <a:spLocks noChangeArrowheads="1"/>
          </p:cNvSpPr>
          <p:nvPr/>
        </p:nvSpPr>
        <p:spPr bwMode="auto">
          <a:xfrm>
            <a:off x="1835150" y="3260725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v6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20891" name="Text Box 27"/>
          <p:cNvSpPr txBox="1">
            <a:spLocks noChangeArrowheads="1"/>
          </p:cNvSpPr>
          <p:nvPr/>
        </p:nvSpPr>
        <p:spPr bwMode="auto">
          <a:xfrm>
            <a:off x="5226050" y="3187700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66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9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20893" name="Text Box 29"/>
          <p:cNvSpPr txBox="1">
            <a:spLocks noChangeArrowheads="1"/>
          </p:cNvSpPr>
          <p:nvPr/>
        </p:nvSpPr>
        <p:spPr bwMode="auto">
          <a:xfrm>
            <a:off x="3449638" y="4078288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66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25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20894" name="Text Box 30"/>
          <p:cNvSpPr txBox="1">
            <a:spLocks noChangeArrowheads="1"/>
          </p:cNvSpPr>
          <p:nvPr/>
        </p:nvSpPr>
        <p:spPr bwMode="auto">
          <a:xfrm>
            <a:off x="5911850" y="4305300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66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3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20895" name="Text Box 31"/>
          <p:cNvSpPr txBox="1">
            <a:spLocks noChangeArrowheads="1"/>
          </p:cNvSpPr>
          <p:nvPr/>
        </p:nvSpPr>
        <p:spPr bwMode="auto">
          <a:xfrm>
            <a:off x="2406650" y="4195763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66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28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20896" name="Text Box 32"/>
          <p:cNvSpPr txBox="1">
            <a:spLocks noChangeArrowheads="1"/>
          </p:cNvSpPr>
          <p:nvPr/>
        </p:nvSpPr>
        <p:spPr bwMode="auto">
          <a:xfrm>
            <a:off x="4140200" y="5086350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66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17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20897" name="Text Box 33"/>
          <p:cNvSpPr txBox="1">
            <a:spLocks noChangeArrowheads="1"/>
          </p:cNvSpPr>
          <p:nvPr/>
        </p:nvSpPr>
        <p:spPr bwMode="auto">
          <a:xfrm>
            <a:off x="4768850" y="2476500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66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4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20898" name="Text Box 34"/>
          <p:cNvSpPr txBox="1">
            <a:spLocks noChangeArrowheads="1"/>
          </p:cNvSpPr>
          <p:nvPr/>
        </p:nvSpPr>
        <p:spPr bwMode="auto">
          <a:xfrm>
            <a:off x="3749675" y="2349500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66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1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20899" name="Text Box 35"/>
          <p:cNvSpPr txBox="1">
            <a:spLocks noChangeArrowheads="1"/>
          </p:cNvSpPr>
          <p:nvPr/>
        </p:nvSpPr>
        <p:spPr bwMode="auto">
          <a:xfrm>
            <a:off x="2406650" y="2400300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66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23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914" name="Rectangle 2" descr="Large confetti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>
                <a:latin typeface="Times New Roman" charset="0"/>
                <a:ea typeface="宋体" charset="0"/>
              </a:rPr>
              <a:t>树与图的最小树</a:t>
            </a:r>
          </a:p>
        </p:txBody>
      </p:sp>
      <p:sp>
        <p:nvSpPr>
          <p:cNvPr id="120834" name="Oval 4"/>
          <p:cNvSpPr>
            <a:spLocks noChangeArrowheads="1"/>
          </p:cNvSpPr>
          <p:nvPr/>
        </p:nvSpPr>
        <p:spPr bwMode="auto">
          <a:xfrm>
            <a:off x="4387850" y="3543300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0835" name="Oval 5"/>
          <p:cNvSpPr>
            <a:spLocks noChangeArrowheads="1"/>
          </p:cNvSpPr>
          <p:nvPr/>
        </p:nvSpPr>
        <p:spPr bwMode="auto">
          <a:xfrm>
            <a:off x="5454650" y="5067300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0836" name="Oval 6"/>
          <p:cNvSpPr>
            <a:spLocks noChangeArrowheads="1"/>
          </p:cNvSpPr>
          <p:nvPr/>
        </p:nvSpPr>
        <p:spPr bwMode="auto">
          <a:xfrm>
            <a:off x="3244850" y="4991100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0837" name="Oval 7"/>
          <p:cNvSpPr>
            <a:spLocks noChangeArrowheads="1"/>
          </p:cNvSpPr>
          <p:nvPr/>
        </p:nvSpPr>
        <p:spPr bwMode="auto">
          <a:xfrm>
            <a:off x="5454650" y="2019300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0838" name="Oval 8"/>
          <p:cNvSpPr>
            <a:spLocks noChangeArrowheads="1"/>
          </p:cNvSpPr>
          <p:nvPr/>
        </p:nvSpPr>
        <p:spPr bwMode="auto">
          <a:xfrm>
            <a:off x="6369050" y="3543300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0839" name="Oval 9"/>
          <p:cNvSpPr>
            <a:spLocks noChangeArrowheads="1"/>
          </p:cNvSpPr>
          <p:nvPr/>
        </p:nvSpPr>
        <p:spPr bwMode="auto">
          <a:xfrm>
            <a:off x="2330450" y="3467100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0840" name="Oval 10"/>
          <p:cNvSpPr>
            <a:spLocks noChangeArrowheads="1"/>
          </p:cNvSpPr>
          <p:nvPr/>
        </p:nvSpPr>
        <p:spPr bwMode="auto">
          <a:xfrm>
            <a:off x="3397250" y="2019300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0841" name="Line 11"/>
          <p:cNvSpPr>
            <a:spLocks noChangeShapeType="1"/>
          </p:cNvSpPr>
          <p:nvPr/>
        </p:nvSpPr>
        <p:spPr bwMode="auto">
          <a:xfrm flipH="1">
            <a:off x="2406650" y="2095500"/>
            <a:ext cx="990600" cy="14478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0842" name="Line 12"/>
          <p:cNvSpPr>
            <a:spLocks noChangeShapeType="1"/>
          </p:cNvSpPr>
          <p:nvPr/>
        </p:nvSpPr>
        <p:spPr bwMode="auto">
          <a:xfrm>
            <a:off x="3473450" y="2171700"/>
            <a:ext cx="990600" cy="14478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0843" name="Line 13"/>
          <p:cNvSpPr>
            <a:spLocks noChangeShapeType="1"/>
          </p:cNvSpPr>
          <p:nvPr/>
        </p:nvSpPr>
        <p:spPr bwMode="auto">
          <a:xfrm flipH="1">
            <a:off x="4540250" y="2095500"/>
            <a:ext cx="990600" cy="14478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0844" name="Line 14"/>
          <p:cNvSpPr>
            <a:spLocks noChangeShapeType="1"/>
          </p:cNvSpPr>
          <p:nvPr/>
        </p:nvSpPr>
        <p:spPr bwMode="auto">
          <a:xfrm>
            <a:off x="4540250" y="3619500"/>
            <a:ext cx="1828800" cy="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0845" name="Line 15"/>
          <p:cNvSpPr>
            <a:spLocks noChangeShapeType="1"/>
          </p:cNvSpPr>
          <p:nvPr/>
        </p:nvSpPr>
        <p:spPr bwMode="auto">
          <a:xfrm>
            <a:off x="2406650" y="3619500"/>
            <a:ext cx="914400" cy="14478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0846" name="Line 16"/>
          <p:cNvSpPr>
            <a:spLocks noChangeShapeType="1"/>
          </p:cNvSpPr>
          <p:nvPr/>
        </p:nvSpPr>
        <p:spPr bwMode="auto">
          <a:xfrm flipH="1">
            <a:off x="3321050" y="3695700"/>
            <a:ext cx="1143000" cy="137160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0847" name="Line 17"/>
          <p:cNvSpPr>
            <a:spLocks noChangeShapeType="1"/>
          </p:cNvSpPr>
          <p:nvPr/>
        </p:nvSpPr>
        <p:spPr bwMode="auto">
          <a:xfrm>
            <a:off x="3321050" y="5143500"/>
            <a:ext cx="2133600" cy="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0848" name="Line 18"/>
          <p:cNvSpPr>
            <a:spLocks noChangeShapeType="1"/>
          </p:cNvSpPr>
          <p:nvPr/>
        </p:nvSpPr>
        <p:spPr bwMode="auto">
          <a:xfrm flipH="1">
            <a:off x="5530850" y="3619500"/>
            <a:ext cx="914400" cy="152400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22931" name="Text Box 19"/>
          <p:cNvSpPr txBox="1">
            <a:spLocks noChangeArrowheads="1"/>
          </p:cNvSpPr>
          <p:nvPr/>
        </p:nvSpPr>
        <p:spPr bwMode="auto">
          <a:xfrm>
            <a:off x="2863850" y="1638300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v1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22932" name="Text Box 20"/>
          <p:cNvSpPr txBox="1">
            <a:spLocks noChangeArrowheads="1"/>
          </p:cNvSpPr>
          <p:nvPr/>
        </p:nvSpPr>
        <p:spPr bwMode="auto">
          <a:xfrm>
            <a:off x="4159250" y="2857500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v7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22933" name="Text Box 21"/>
          <p:cNvSpPr txBox="1">
            <a:spLocks noChangeArrowheads="1"/>
          </p:cNvSpPr>
          <p:nvPr/>
        </p:nvSpPr>
        <p:spPr bwMode="auto">
          <a:xfrm>
            <a:off x="5607050" y="5067300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v4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22934" name="Text Box 22"/>
          <p:cNvSpPr txBox="1">
            <a:spLocks noChangeArrowheads="1"/>
          </p:cNvSpPr>
          <p:nvPr/>
        </p:nvSpPr>
        <p:spPr bwMode="auto">
          <a:xfrm>
            <a:off x="6473825" y="3332163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v3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22935" name="Text Box 23"/>
          <p:cNvSpPr txBox="1">
            <a:spLocks noChangeArrowheads="1"/>
          </p:cNvSpPr>
          <p:nvPr/>
        </p:nvSpPr>
        <p:spPr bwMode="auto">
          <a:xfrm>
            <a:off x="5465763" y="1628775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v2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22936" name="Text Box 24"/>
          <p:cNvSpPr txBox="1">
            <a:spLocks noChangeArrowheads="1"/>
          </p:cNvSpPr>
          <p:nvPr/>
        </p:nvSpPr>
        <p:spPr bwMode="auto">
          <a:xfrm>
            <a:off x="2771775" y="4991100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v5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22937" name="Text Box 25"/>
          <p:cNvSpPr txBox="1">
            <a:spLocks noChangeArrowheads="1"/>
          </p:cNvSpPr>
          <p:nvPr/>
        </p:nvSpPr>
        <p:spPr bwMode="auto">
          <a:xfrm>
            <a:off x="1835150" y="3260725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v6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22938" name="Text Box 26"/>
          <p:cNvSpPr txBox="1">
            <a:spLocks noChangeArrowheads="1"/>
          </p:cNvSpPr>
          <p:nvPr/>
        </p:nvSpPr>
        <p:spPr bwMode="auto">
          <a:xfrm>
            <a:off x="5226050" y="3187700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66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9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22939" name="Text Box 27"/>
          <p:cNvSpPr txBox="1">
            <a:spLocks noChangeArrowheads="1"/>
          </p:cNvSpPr>
          <p:nvPr/>
        </p:nvSpPr>
        <p:spPr bwMode="auto">
          <a:xfrm>
            <a:off x="3449638" y="4078288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66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25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22940" name="Text Box 28"/>
          <p:cNvSpPr txBox="1">
            <a:spLocks noChangeArrowheads="1"/>
          </p:cNvSpPr>
          <p:nvPr/>
        </p:nvSpPr>
        <p:spPr bwMode="auto">
          <a:xfrm>
            <a:off x="5911850" y="4305300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66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3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22941" name="Text Box 29"/>
          <p:cNvSpPr txBox="1">
            <a:spLocks noChangeArrowheads="1"/>
          </p:cNvSpPr>
          <p:nvPr/>
        </p:nvSpPr>
        <p:spPr bwMode="auto">
          <a:xfrm>
            <a:off x="2406650" y="4195763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66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28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22942" name="Text Box 30"/>
          <p:cNvSpPr txBox="1">
            <a:spLocks noChangeArrowheads="1"/>
          </p:cNvSpPr>
          <p:nvPr/>
        </p:nvSpPr>
        <p:spPr bwMode="auto">
          <a:xfrm>
            <a:off x="4140200" y="5086350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66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17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22943" name="Text Box 31"/>
          <p:cNvSpPr txBox="1">
            <a:spLocks noChangeArrowheads="1"/>
          </p:cNvSpPr>
          <p:nvPr/>
        </p:nvSpPr>
        <p:spPr bwMode="auto">
          <a:xfrm>
            <a:off x="4768850" y="2476500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66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4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22944" name="Text Box 32"/>
          <p:cNvSpPr txBox="1">
            <a:spLocks noChangeArrowheads="1"/>
          </p:cNvSpPr>
          <p:nvPr/>
        </p:nvSpPr>
        <p:spPr bwMode="auto">
          <a:xfrm>
            <a:off x="3749675" y="2349500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66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1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22945" name="Text Box 33"/>
          <p:cNvSpPr txBox="1">
            <a:spLocks noChangeArrowheads="1"/>
          </p:cNvSpPr>
          <p:nvPr/>
        </p:nvSpPr>
        <p:spPr bwMode="auto">
          <a:xfrm>
            <a:off x="2406650" y="2400300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66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23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Ricepaper">
  <a:themeElements>
    <a:clrScheme name="Ricepaper 7">
      <a:dk1>
        <a:srgbClr val="333399"/>
      </a:dk1>
      <a:lt1>
        <a:srgbClr val="FFFFE9"/>
      </a:lt1>
      <a:dk2>
        <a:srgbClr val="000066"/>
      </a:dk2>
      <a:lt2>
        <a:srgbClr val="333333"/>
      </a:lt2>
      <a:accent1>
        <a:srgbClr val="78C0B2"/>
      </a:accent1>
      <a:accent2>
        <a:srgbClr val="262D4C"/>
      </a:accent2>
      <a:accent3>
        <a:srgbClr val="FFFFF2"/>
      </a:accent3>
      <a:accent4>
        <a:srgbClr val="2A2A82"/>
      </a:accent4>
      <a:accent5>
        <a:srgbClr val="BEDCD5"/>
      </a:accent5>
      <a:accent6>
        <a:srgbClr val="212844"/>
      </a:accent6>
      <a:hlink>
        <a:srgbClr val="598BBD"/>
      </a:hlink>
      <a:folHlink>
        <a:srgbClr val="4D4D4D"/>
      </a:folHlink>
    </a:clrScheme>
    <a:fontScheme name="Ricepaper">
      <a:majorFont>
        <a:latin typeface="Times New Roman"/>
        <a:ea typeface="宋体"/>
        <a:cs typeface=""/>
      </a:majorFont>
      <a:minorFont>
        <a:latin typeface="Times New Roman"/>
        <a:ea typeface="华文细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2857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20000"/>
          </a:lnSpc>
          <a:spcBef>
            <a:spcPct val="50000"/>
          </a:spcBef>
          <a:spcAft>
            <a:spcPct val="0"/>
          </a:spcAft>
          <a:buClrTx/>
          <a:buSzPct val="85000"/>
          <a:buFontTx/>
          <a:buNone/>
          <a:tabLst/>
          <a:defRPr kumimoji="1" lang="zh-CN" altLang="en-US" sz="2400" b="1" i="0" u="none" strike="noStrike" cap="none" normalizeH="0" baseline="0" smtClean="0">
            <a:ln>
              <a:noFill/>
            </a:ln>
            <a:solidFill>
              <a:schemeClr val="bg2"/>
            </a:solidFill>
            <a:effectLst/>
            <a:latin typeface="Times New Roman" pitchFamily="18" charset="0"/>
            <a:ea typeface="华文细黑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2857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20000"/>
          </a:lnSpc>
          <a:spcBef>
            <a:spcPct val="50000"/>
          </a:spcBef>
          <a:spcAft>
            <a:spcPct val="0"/>
          </a:spcAft>
          <a:buClrTx/>
          <a:buSzPct val="85000"/>
          <a:buFontTx/>
          <a:buNone/>
          <a:tabLst/>
          <a:defRPr kumimoji="1" lang="zh-CN" altLang="en-US" sz="2400" b="1" i="0" u="none" strike="noStrike" cap="none" normalizeH="0" baseline="0" smtClean="0">
            <a:ln>
              <a:noFill/>
            </a:ln>
            <a:solidFill>
              <a:schemeClr val="bg2"/>
            </a:solidFill>
            <a:effectLst/>
            <a:latin typeface="Times New Roman" pitchFamily="18" charset="0"/>
            <a:ea typeface="华文细黑" pitchFamily="2" charset="-122"/>
          </a:defRPr>
        </a:defPPr>
      </a:lstStyle>
    </a:lnDef>
  </a:objectDefaults>
  <a:extraClrSchemeLst>
    <a:extraClrScheme>
      <a:clrScheme name="Ricepaper 1">
        <a:dk1>
          <a:srgbClr val="9D9475"/>
        </a:dk1>
        <a:lt1>
          <a:srgbClr val="333333"/>
        </a:lt1>
        <a:dk2>
          <a:srgbClr val="333300"/>
        </a:dk2>
        <a:lt2>
          <a:srgbClr val="333333"/>
        </a:lt2>
        <a:accent1>
          <a:srgbClr val="B3C39F"/>
        </a:accent1>
        <a:accent2>
          <a:srgbClr val="DCD9CE"/>
        </a:accent2>
        <a:accent3>
          <a:srgbClr val="ADADAA"/>
        </a:accent3>
        <a:accent4>
          <a:srgbClr val="2A2A2A"/>
        </a:accent4>
        <a:accent5>
          <a:srgbClr val="D6DECD"/>
        </a:accent5>
        <a:accent6>
          <a:srgbClr val="C7C4BA"/>
        </a:accent6>
        <a:hlink>
          <a:srgbClr val="CC9900"/>
        </a:hlink>
        <a:folHlink>
          <a:srgbClr val="ADA68B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icepaper 2">
        <a:dk1>
          <a:srgbClr val="00264C"/>
        </a:dk1>
        <a:lt1>
          <a:srgbClr val="FFFFE9"/>
        </a:lt1>
        <a:dk2>
          <a:srgbClr val="333333"/>
        </a:dk2>
        <a:lt2>
          <a:srgbClr val="333333"/>
        </a:lt2>
        <a:accent1>
          <a:srgbClr val="78C0B2"/>
        </a:accent1>
        <a:accent2>
          <a:srgbClr val="262D4C"/>
        </a:accent2>
        <a:accent3>
          <a:srgbClr val="FFFFF2"/>
        </a:accent3>
        <a:accent4>
          <a:srgbClr val="001F40"/>
        </a:accent4>
        <a:accent5>
          <a:srgbClr val="BEDCD5"/>
        </a:accent5>
        <a:accent6>
          <a:srgbClr val="212844"/>
        </a:accent6>
        <a:hlink>
          <a:srgbClr val="598BBD"/>
        </a:hlink>
        <a:folHlink>
          <a:srgbClr val="4D4D4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icepaper 3">
        <a:dk1>
          <a:srgbClr val="000000"/>
        </a:dk1>
        <a:lt1>
          <a:srgbClr val="F8F8F8"/>
        </a:lt1>
        <a:dk2>
          <a:srgbClr val="333333"/>
        </a:dk2>
        <a:lt2>
          <a:srgbClr val="5F5F5F"/>
        </a:lt2>
        <a:accent1>
          <a:srgbClr val="DDDDDD"/>
        </a:accent1>
        <a:accent2>
          <a:srgbClr val="808080"/>
        </a:accent2>
        <a:accent3>
          <a:srgbClr val="FBFBFB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5F5F5F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icepaper 4">
        <a:dk1>
          <a:srgbClr val="00264C"/>
        </a:dk1>
        <a:lt1>
          <a:srgbClr val="FFFFFF"/>
        </a:lt1>
        <a:dk2>
          <a:srgbClr val="333333"/>
        </a:dk2>
        <a:lt2>
          <a:srgbClr val="2E697E"/>
        </a:lt2>
        <a:accent1>
          <a:srgbClr val="BAC8AA"/>
        </a:accent1>
        <a:accent2>
          <a:srgbClr val="6E9883"/>
        </a:accent2>
        <a:accent3>
          <a:srgbClr val="FFFFFF"/>
        </a:accent3>
        <a:accent4>
          <a:srgbClr val="001F40"/>
        </a:accent4>
        <a:accent5>
          <a:srgbClr val="D9E0D2"/>
        </a:accent5>
        <a:accent6>
          <a:srgbClr val="638976"/>
        </a:accent6>
        <a:hlink>
          <a:srgbClr val="CC9900"/>
        </a:hlink>
        <a:folHlink>
          <a:srgbClr val="7DAEC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icepaper 5">
        <a:dk1>
          <a:srgbClr val="20374E"/>
        </a:dk1>
        <a:lt1>
          <a:srgbClr val="DCE4D2"/>
        </a:lt1>
        <a:dk2>
          <a:srgbClr val="333333"/>
        </a:dk2>
        <a:lt2>
          <a:srgbClr val="524C46"/>
        </a:lt2>
        <a:accent1>
          <a:srgbClr val="C9C491"/>
        </a:accent1>
        <a:accent2>
          <a:srgbClr val="8A776A"/>
        </a:accent2>
        <a:accent3>
          <a:srgbClr val="EBEFE5"/>
        </a:accent3>
        <a:accent4>
          <a:srgbClr val="1A2D41"/>
        </a:accent4>
        <a:accent5>
          <a:srgbClr val="E1DEC7"/>
        </a:accent5>
        <a:accent6>
          <a:srgbClr val="7D6B5F"/>
        </a:accent6>
        <a:hlink>
          <a:srgbClr val="67895F"/>
        </a:hlink>
        <a:folHlink>
          <a:srgbClr val="4D4D4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icepaper 6">
        <a:dk1>
          <a:srgbClr val="3366FF"/>
        </a:dk1>
        <a:lt1>
          <a:srgbClr val="FFFFE9"/>
        </a:lt1>
        <a:dk2>
          <a:srgbClr val="000066"/>
        </a:dk2>
        <a:lt2>
          <a:srgbClr val="333333"/>
        </a:lt2>
        <a:accent1>
          <a:srgbClr val="78C0B2"/>
        </a:accent1>
        <a:accent2>
          <a:srgbClr val="262D4C"/>
        </a:accent2>
        <a:accent3>
          <a:srgbClr val="FFFFF2"/>
        </a:accent3>
        <a:accent4>
          <a:srgbClr val="2A56DA"/>
        </a:accent4>
        <a:accent5>
          <a:srgbClr val="BEDCD5"/>
        </a:accent5>
        <a:accent6>
          <a:srgbClr val="212844"/>
        </a:accent6>
        <a:hlink>
          <a:srgbClr val="598BBD"/>
        </a:hlink>
        <a:folHlink>
          <a:srgbClr val="4D4D4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icepaper 7">
        <a:dk1>
          <a:srgbClr val="333399"/>
        </a:dk1>
        <a:lt1>
          <a:srgbClr val="FFFFE9"/>
        </a:lt1>
        <a:dk2>
          <a:srgbClr val="000066"/>
        </a:dk2>
        <a:lt2>
          <a:srgbClr val="333333"/>
        </a:lt2>
        <a:accent1>
          <a:srgbClr val="78C0B2"/>
        </a:accent1>
        <a:accent2>
          <a:srgbClr val="262D4C"/>
        </a:accent2>
        <a:accent3>
          <a:srgbClr val="FFFFF2"/>
        </a:accent3>
        <a:accent4>
          <a:srgbClr val="2A2A82"/>
        </a:accent4>
        <a:accent5>
          <a:srgbClr val="BEDCD5"/>
        </a:accent5>
        <a:accent6>
          <a:srgbClr val="212844"/>
        </a:accent6>
        <a:hlink>
          <a:srgbClr val="598BBD"/>
        </a:hlink>
        <a:folHlink>
          <a:srgbClr val="4D4D4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C:\Program Files\Microsoft Office\Templates\Presentation Designs\Ricepaper.pot</Template>
  <TotalTime>7794</TotalTime>
  <Words>3078</Words>
  <Application>Microsoft Macintosh PowerPoint</Application>
  <PresentationFormat>全屏显示(4:3)</PresentationFormat>
  <Paragraphs>1087</Paragraphs>
  <Slides>112</Slides>
  <Notes>5</Notes>
  <HiddenSlides>0</HiddenSlides>
  <MMClips>0</MMClips>
  <ScaleCrop>false</ScaleCrop>
  <HeadingPairs>
    <vt:vector size="6" baseType="variant">
      <vt:variant>
        <vt:lpstr>主题</vt:lpstr>
      </vt:variant>
      <vt:variant>
        <vt:i4>1</vt:i4>
      </vt:variant>
      <vt:variant>
        <vt:lpstr>嵌入的 OLE 服务器</vt:lpstr>
      </vt:variant>
      <vt:variant>
        <vt:i4>4</vt:i4>
      </vt:variant>
      <vt:variant>
        <vt:lpstr>幻灯片标题</vt:lpstr>
      </vt:variant>
      <vt:variant>
        <vt:i4>112</vt:i4>
      </vt:variant>
    </vt:vector>
  </HeadingPairs>
  <TitlesOfParts>
    <vt:vector size="117" baseType="lpstr">
      <vt:lpstr>Ricepaper</vt:lpstr>
      <vt:lpstr>Photo Editor 照片</vt:lpstr>
      <vt:lpstr>公式</vt:lpstr>
      <vt:lpstr>Equation</vt:lpstr>
      <vt:lpstr>Picture</vt:lpstr>
      <vt:lpstr>PowerPoint 演示文稿</vt:lpstr>
      <vt:lpstr>一. 图的基本概念</vt:lpstr>
      <vt:lpstr>PowerPoint 演示文稿</vt:lpstr>
      <vt:lpstr>图的基本概念与模型</vt:lpstr>
      <vt:lpstr>图的基本概念与模型</vt:lpstr>
      <vt:lpstr>图的基本概念与模型</vt:lpstr>
      <vt:lpstr>图的基本概念与模型</vt:lpstr>
      <vt:lpstr>图的基本概念与模型</vt:lpstr>
      <vt:lpstr>图的基本概念与模型</vt:lpstr>
      <vt:lpstr>图的基本概念与模型</vt:lpstr>
      <vt:lpstr>PowerPoint 演示文稿</vt:lpstr>
      <vt:lpstr>图的基本概念与模型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二. 几个特殊的图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三. 路、圈、连通</vt:lpstr>
      <vt:lpstr>PowerPoint 演示文稿</vt:lpstr>
      <vt:lpstr>PowerPoint 演示文稿</vt:lpstr>
      <vt:lpstr>PowerPoint 演示文稿</vt:lpstr>
      <vt:lpstr>图的基本概念与模型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四. 平面图</vt:lpstr>
      <vt:lpstr>PowerPoint 演示文稿</vt:lpstr>
      <vt:lpstr>PowerPoint 演示文稿</vt:lpstr>
      <vt:lpstr>四. 平面图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五. 图模型的应用</vt:lpstr>
      <vt:lpstr>图的基本概念与模型</vt:lpstr>
      <vt:lpstr>图的基本概念与模型</vt:lpstr>
      <vt:lpstr>图的基本概念与模型</vt:lpstr>
      <vt:lpstr>PowerPoint 演示文稿</vt:lpstr>
      <vt:lpstr>图的基本概念与模型</vt:lpstr>
      <vt:lpstr>最短路问题</vt:lpstr>
      <vt:lpstr>最短路问题</vt:lpstr>
      <vt:lpstr>最短路问题</vt:lpstr>
      <vt:lpstr>六. 图的矩阵描述</vt:lpstr>
      <vt:lpstr>图的基本概念与模型</vt:lpstr>
      <vt:lpstr>图的基本概念与模型</vt:lpstr>
      <vt:lpstr>图的基本概念与模型</vt:lpstr>
      <vt:lpstr>图的基本概念与模型</vt:lpstr>
      <vt:lpstr>树与图的最小树</vt:lpstr>
      <vt:lpstr>PowerPoint 演示文稿</vt:lpstr>
      <vt:lpstr>图的支撑树不唯一</vt:lpstr>
      <vt:lpstr>图的支撑树不唯一</vt:lpstr>
      <vt:lpstr>图的支撑树不唯一</vt:lpstr>
      <vt:lpstr>图的支撑树不唯一</vt:lpstr>
      <vt:lpstr>图的支撑树不唯一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树与图的最小树</vt:lpstr>
      <vt:lpstr>树与图的最小树</vt:lpstr>
      <vt:lpstr>树与图的最小树</vt:lpstr>
      <vt:lpstr>树与图的最小树</vt:lpstr>
      <vt:lpstr>树与图的最小树</vt:lpstr>
      <vt:lpstr>树与图的最小树</vt:lpstr>
      <vt:lpstr>树与图的最小树</vt:lpstr>
      <vt:lpstr>树与图的最小树</vt:lpstr>
      <vt:lpstr>树与图的最小树</vt:lpstr>
      <vt:lpstr>树与图的最小树</vt:lpstr>
      <vt:lpstr>树与图的最小树</vt:lpstr>
      <vt:lpstr>树与图的最小树</vt:lpstr>
      <vt:lpstr>树与图的最小树</vt:lpstr>
      <vt:lpstr>树与图的最小树</vt:lpstr>
      <vt:lpstr>树与图的最小树</vt:lpstr>
      <vt:lpstr>树与图的最小树</vt:lpstr>
      <vt:lpstr>树与图的最小树</vt:lpstr>
      <vt:lpstr>树与图的最小树</vt:lpstr>
      <vt:lpstr>树与图的最小树</vt:lpstr>
      <vt:lpstr>树与图的最小树</vt:lpstr>
      <vt:lpstr>树与图的最小树</vt:lpstr>
      <vt:lpstr>树与图的最小树</vt:lpstr>
      <vt:lpstr>树与图的最小树</vt:lpstr>
      <vt:lpstr>树与图的最小树</vt:lpstr>
      <vt:lpstr>树与图的最小树</vt:lpstr>
      <vt:lpstr>树与图的最小树</vt:lpstr>
      <vt:lpstr>PowerPoint 演示文稿</vt:lpstr>
    </vt:vector>
  </TitlesOfParts>
  <Company>nuaa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运筹学新版本讲义</dc:title>
  <dc:creator>kaki</dc:creator>
  <cp:lastModifiedBy>昊 李</cp:lastModifiedBy>
  <cp:revision>727</cp:revision>
  <cp:lastPrinted>2018-06-22T03:44:00Z</cp:lastPrinted>
  <dcterms:created xsi:type="dcterms:W3CDTF">2004-07-03T08:33:05Z</dcterms:created>
  <dcterms:modified xsi:type="dcterms:W3CDTF">2019-01-12T19:20:14Z</dcterms:modified>
</cp:coreProperties>
</file>